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2" r:id="rId1"/>
  </p:sldMasterIdLst>
  <p:notesMasterIdLst>
    <p:notesMasterId r:id="rId26"/>
  </p:notesMasterIdLst>
  <p:handoutMasterIdLst>
    <p:handoutMasterId r:id="rId27"/>
  </p:handoutMasterIdLst>
  <p:sldIdLst>
    <p:sldId id="536" r:id="rId2"/>
    <p:sldId id="542" r:id="rId3"/>
    <p:sldId id="540" r:id="rId4"/>
    <p:sldId id="541" r:id="rId5"/>
    <p:sldId id="479" r:id="rId6"/>
    <p:sldId id="543" r:id="rId7"/>
    <p:sldId id="544" r:id="rId8"/>
    <p:sldId id="537" r:id="rId9"/>
    <p:sldId id="499" r:id="rId10"/>
    <p:sldId id="500" r:id="rId11"/>
    <p:sldId id="501" r:id="rId12"/>
    <p:sldId id="502" r:id="rId13"/>
    <p:sldId id="504" r:id="rId14"/>
    <p:sldId id="503" r:id="rId15"/>
    <p:sldId id="505" r:id="rId16"/>
    <p:sldId id="506" r:id="rId17"/>
    <p:sldId id="523" r:id="rId18"/>
    <p:sldId id="524" r:id="rId19"/>
    <p:sldId id="490" r:id="rId20"/>
    <p:sldId id="489" r:id="rId21"/>
    <p:sldId id="491" r:id="rId22"/>
    <p:sldId id="492" r:id="rId23"/>
    <p:sldId id="412" r:id="rId24"/>
    <p:sldId id="525" r:id="rId25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5760" userDrawn="1">
          <p15:clr>
            <a:srgbClr val="A4A3A4"/>
          </p15:clr>
        </p15:guide>
        <p15:guide id="3" orient="horz" pos="32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laire Darling" initials="CD [2]" lastIdx="1" clrIdx="0"/>
  <p:cmAuthor id="2" name="Claire Darling" initials="CD" lastIdx="104" clrIdx="1"/>
  <p:cmAuthor id="3" name="Claire Darling" initials="CD [3]" lastIdx="1" clrIdx="2"/>
  <p:cmAuthor id="4" name="Claire Darling" initials="CD [4]" lastIdx="1" clrIdx="3"/>
  <p:cmAuthor id="5" name="Claire Darling" initials="CD [5]" lastIdx="1" clrIdx="4"/>
  <p:cmAuthor id="6" name="Claire Darling" initials="CD [7]" lastIdx="1" clrIdx="5"/>
  <p:cmAuthor id="7" name="Claire Darling" initials="CD [8]" lastIdx="1" clrIdx="6"/>
  <p:cmAuthor id="8" name="Claire Darling" initials="CD [11]" lastIdx="1" clrIdx="7"/>
  <p:cmAuthor id="9" name="Maia Mileff" initials="MM" lastIdx="69" clrIdx="8">
    <p:extLst/>
  </p:cmAuthor>
  <p:cmAuthor id="10" name="Maia Mileff" initials="MM [2]" lastIdx="1" clrIdx="9">
    <p:extLst/>
  </p:cmAuthor>
  <p:cmAuthor id="11" name="Maia Mileff" initials="MM [3]" lastIdx="1" clrIdx="10">
    <p:extLst/>
  </p:cmAuthor>
  <p:cmAuthor id="12" name="Maia Mileff" initials="MM [4]" lastIdx="1" clrIdx="11">
    <p:extLst/>
  </p:cmAuthor>
  <p:cmAuthor id="13" name="Maia Mileff" initials="MM [5]" lastIdx="1" clrIdx="12">
    <p:extLst/>
  </p:cmAuthor>
  <p:cmAuthor id="14" name="Maia Mileff" initials="MM [6]" lastIdx="1" clrIdx="13">
    <p:extLst/>
  </p:cmAuthor>
  <p:cmAuthor id="15" name="Logan Craig" initials="LC" lastIdx="66" clrIdx="14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F3B4C"/>
    <a:srgbClr val="37B79F"/>
    <a:srgbClr val="283343"/>
    <a:srgbClr val="3B4B62"/>
    <a:srgbClr val="354357"/>
    <a:srgbClr val="0E95A0"/>
    <a:srgbClr val="4E9BF3"/>
    <a:srgbClr val="B7C3CC"/>
    <a:srgbClr val="6D8690"/>
    <a:srgbClr val="1DDA0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452" autoAdjust="0"/>
    <p:restoredTop sz="94388" autoAdjust="0"/>
  </p:normalViewPr>
  <p:slideViewPr>
    <p:cSldViewPr snapToGrid="0" snapToObjects="1">
      <p:cViewPr>
        <p:scale>
          <a:sx n="100" d="100"/>
          <a:sy n="100" d="100"/>
        </p:scale>
        <p:origin x="728" y="1184"/>
      </p:cViewPr>
      <p:guideLst>
        <p:guide pos="5760"/>
        <p:guide orient="horz" pos="3240"/>
      </p:guideLst>
    </p:cSldViewPr>
  </p:slideViewPr>
  <p:notesTextViewPr>
    <p:cViewPr>
      <p:scale>
        <a:sx n="20" d="100"/>
        <a:sy n="2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 snapToObjects="1" showGuides="1">
      <p:cViewPr varScale="1">
        <p:scale>
          <a:sx n="89" d="100"/>
          <a:sy n="89" d="100"/>
        </p:scale>
        <p:origin x="2376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93FFFB-99A9-CD4C-94D4-330633E14D39}" type="datetimeFigureOut">
              <a:rPr lang="en-US" smtClean="0"/>
              <a:t>3/13/18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13FE2C-7E08-8D4C-A1C6-BACDAD19CD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107212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6509A4-88B8-6145-8B2C-1D051602FA01}" type="datetimeFigureOut">
              <a:rPr lang="en-US" smtClean="0"/>
              <a:t>3/13/18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6056D0-7CA0-CA4D-B9FB-D1A56E401ED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091468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6175317-B38E-D148-8BFC-599727D3FD77}"/>
              </a:ext>
            </a:extLst>
          </p:cNvPr>
          <p:cNvCxnSpPr/>
          <p:nvPr userDrawn="1"/>
        </p:nvCxnSpPr>
        <p:spPr>
          <a:xfrm>
            <a:off x="320040" y="4738357"/>
            <a:ext cx="8503920" cy="0"/>
          </a:xfrm>
          <a:prstGeom prst="line">
            <a:avLst/>
          </a:prstGeom>
          <a:ln w="3175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294EEFF3-467F-6C49-A92F-30BE3E232E02}"/>
              </a:ext>
            </a:extLst>
          </p:cNvPr>
          <p:cNvSpPr txBox="1">
            <a:spLocks/>
          </p:cNvSpPr>
          <p:nvPr userDrawn="1"/>
        </p:nvSpPr>
        <p:spPr>
          <a:xfrm>
            <a:off x="229907" y="4767263"/>
            <a:ext cx="850391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500" b="0" i="0" kern="1200">
                <a:solidFill>
                  <a:srgbClr val="D0D8DE"/>
                </a:solidFill>
                <a:latin typeface="Barlow Light"/>
                <a:ea typeface="+mn-ea"/>
                <a:cs typeface="Barlow Ligh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© 2018 </a:t>
            </a:r>
            <a:r>
              <a:rPr lang="en-US" dirty="0" err="1"/>
              <a:t>Intapp</a:t>
            </a:r>
            <a:r>
              <a:rPr lang="en-US" dirty="0"/>
              <a:t>, Inc. All Rights Reserved. Various trademarks held by their respective owners.</a:t>
            </a:r>
          </a:p>
        </p:txBody>
      </p:sp>
      <p:pic>
        <p:nvPicPr>
          <p:cNvPr id="5" name="Picture 4" descr="line_graphic.png">
            <a:extLst>
              <a:ext uri="{FF2B5EF4-FFF2-40B4-BE49-F238E27FC236}">
                <a16:creationId xmlns:a16="http://schemas.microsoft.com/office/drawing/2014/main" id="{D6F4BF3B-33B1-1A4F-8505-0EFBD0A54F0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 flipV="1">
            <a:off x="-11827" y="-621519"/>
            <a:ext cx="3818313" cy="2454085"/>
          </a:xfrm>
          <a:prstGeom prst="rect">
            <a:avLst/>
          </a:prstGeom>
        </p:spPr>
      </p:pic>
      <p:pic>
        <p:nvPicPr>
          <p:cNvPr id="6" name="Picture 5" descr="intapp_logo_rgb@2x-8.png">
            <a:extLst>
              <a:ext uri="{FF2B5EF4-FFF2-40B4-BE49-F238E27FC236}">
                <a16:creationId xmlns:a16="http://schemas.microsoft.com/office/drawing/2014/main" id="{E13745A6-A0BC-7347-BA47-C4B81EC9D65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5872" y="407662"/>
            <a:ext cx="1181818" cy="418627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6671715-477A-3446-88B2-C574A411B01A}"/>
              </a:ext>
            </a:extLst>
          </p:cNvPr>
          <p:cNvCxnSpPr/>
          <p:nvPr userDrawn="1"/>
        </p:nvCxnSpPr>
        <p:spPr>
          <a:xfrm>
            <a:off x="918172" y="2764542"/>
            <a:ext cx="482928" cy="0"/>
          </a:xfrm>
          <a:prstGeom prst="line">
            <a:avLst/>
          </a:prstGeom>
          <a:ln w="3175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668600B5-AA6B-C44B-BB70-75429BF27F0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21892" y="1773527"/>
            <a:ext cx="4442835" cy="66487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0" i="0">
                <a:solidFill>
                  <a:schemeClr val="bg1"/>
                </a:solidFill>
                <a:latin typeface="Barlow" pitchFamily="2" charset="77"/>
              </a:defRPr>
            </a:lvl1pPr>
          </a:lstStyle>
          <a:p>
            <a:pPr lvl="0"/>
            <a:r>
              <a:rPr lang="en-US" dirty="0"/>
              <a:t>Title goes here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AC1AE2FD-396E-E245-8D6E-31FBC363A06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22037" y="2364658"/>
            <a:ext cx="2540146" cy="4254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Barlow" pitchFamily="2" charset="77"/>
              </a:defRPr>
            </a:lvl1pPr>
            <a:lvl2pPr marL="457200" indent="0">
              <a:buNone/>
              <a:defRPr sz="1800" b="0" i="0">
                <a:latin typeface="Barlow" pitchFamily="2" charset="77"/>
              </a:defRPr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1FF3D946-3505-DD42-9D97-AFEB5269948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1272" y="2789671"/>
            <a:ext cx="2770188" cy="3010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0" i="0">
                <a:solidFill>
                  <a:schemeClr val="accent2">
                    <a:lumMod val="75000"/>
                  </a:schemeClr>
                </a:solidFill>
                <a:latin typeface="Barlow" pitchFamily="2" charset="77"/>
              </a:defRPr>
            </a:lvl1pPr>
          </a:lstStyle>
          <a:p>
            <a:pPr lvl="0"/>
            <a:r>
              <a:rPr lang="en-US" dirty="0"/>
              <a:t>Presenter name and title goes here</a:t>
            </a:r>
          </a:p>
        </p:txBody>
      </p:sp>
      <p:sp>
        <p:nvSpPr>
          <p:cNvPr id="12" name="Text Placeholder 20">
            <a:extLst>
              <a:ext uri="{FF2B5EF4-FFF2-40B4-BE49-F238E27FC236}">
                <a16:creationId xmlns:a16="http://schemas.microsoft.com/office/drawing/2014/main" id="{43B498EC-70E9-714E-9171-680858A3E13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1272" y="3052835"/>
            <a:ext cx="2770188" cy="3010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0" i="0">
                <a:solidFill>
                  <a:schemeClr val="accent2">
                    <a:lumMod val="75000"/>
                  </a:schemeClr>
                </a:solidFill>
                <a:latin typeface="Barlow" pitchFamily="2" charset="77"/>
              </a:defRPr>
            </a:lvl1pPr>
          </a:lstStyle>
          <a:p>
            <a:pPr lvl="0"/>
            <a:r>
              <a:rPr lang="en-US" dirty="0"/>
              <a:t>01.14.18</a:t>
            </a:r>
          </a:p>
        </p:txBody>
      </p:sp>
    </p:spTree>
    <p:extLst>
      <p:ext uri="{BB962C8B-B14F-4D97-AF65-F5344CB8AC3E}">
        <p14:creationId xmlns:p14="http://schemas.microsoft.com/office/powerpoint/2010/main" val="4012863159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Option #2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320041" y="4760398"/>
            <a:ext cx="8503918" cy="27384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© 2018 </a:t>
            </a:r>
            <a:r>
              <a:rPr lang="en-US" dirty="0" err="1"/>
              <a:t>Intapp</a:t>
            </a:r>
            <a:r>
              <a:rPr lang="en-US" dirty="0"/>
              <a:t>, Inc. All Rights Reserved. Various trademarks held by their respective owners.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9CCF10D-054C-5849-AEC8-B293CF0C121C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EB007A-BB3B-8B48-B04E-696C61CB7207}"/>
              </a:ext>
            </a:extLst>
          </p:cNvPr>
          <p:cNvSpPr txBox="1"/>
          <p:nvPr userDrawn="1"/>
        </p:nvSpPr>
        <p:spPr>
          <a:xfrm>
            <a:off x="8538304" y="4794669"/>
            <a:ext cx="382543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fld id="{64257B77-FA54-6944-B705-C016D32C2802}" type="slidenum">
              <a:rPr lang="en-US" sz="800" b="0" i="0" smtClean="0">
                <a:solidFill>
                  <a:schemeClr val="tx2">
                    <a:lumMod val="60000"/>
                    <a:lumOff val="40000"/>
                  </a:schemeClr>
                </a:solidFill>
                <a:latin typeface="Barlow Bold"/>
                <a:cs typeface="Barlow Bold"/>
              </a:rPr>
              <a:pPr algn="r"/>
              <a:t>‹#›</a:t>
            </a:fld>
            <a:endParaRPr lang="en-US" sz="800" b="0" i="0" dirty="0">
              <a:solidFill>
                <a:schemeClr val="tx2">
                  <a:lumMod val="60000"/>
                  <a:lumOff val="40000"/>
                </a:schemeClr>
              </a:solidFill>
              <a:latin typeface="Barlow Bold"/>
              <a:cs typeface="Barlow Bold"/>
            </a:endParaRP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778136E0-4A01-C84C-A173-64C4AC3B9D51}"/>
              </a:ext>
            </a:extLst>
          </p:cNvPr>
          <p:cNvSpPr txBox="1">
            <a:spLocks/>
          </p:cNvSpPr>
          <p:nvPr userDrawn="1"/>
        </p:nvSpPr>
        <p:spPr>
          <a:xfrm>
            <a:off x="320041" y="4767263"/>
            <a:ext cx="850391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500" b="0" i="0" kern="1200">
                <a:solidFill>
                  <a:srgbClr val="D0D8DE"/>
                </a:solidFill>
                <a:latin typeface="Barlow Light"/>
                <a:ea typeface="+mn-ea"/>
                <a:cs typeface="Barlow Ligh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2"/>
                </a:solidFill>
              </a:rPr>
              <a:t>© 2018 </a:t>
            </a:r>
            <a:r>
              <a:rPr lang="en-US" dirty="0" err="1">
                <a:solidFill>
                  <a:schemeClr val="tx2"/>
                </a:solidFill>
              </a:rPr>
              <a:t>Intapp</a:t>
            </a:r>
            <a:r>
              <a:rPr lang="en-US" dirty="0">
                <a:solidFill>
                  <a:schemeClr val="tx2"/>
                </a:solidFill>
              </a:rPr>
              <a:t>, Inc. All Rights Reserved. Various trademarks held by their respective owners.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87608D0-5D92-6C4C-B837-F3868CBA2442}"/>
              </a:ext>
            </a:extLst>
          </p:cNvPr>
          <p:cNvCxnSpPr/>
          <p:nvPr userDrawn="1"/>
        </p:nvCxnSpPr>
        <p:spPr>
          <a:xfrm>
            <a:off x="320040" y="4738357"/>
            <a:ext cx="8503920" cy="0"/>
          </a:xfrm>
          <a:prstGeom prst="line">
            <a:avLst/>
          </a:prstGeom>
          <a:ln w="3175"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A54736CC-5EDE-AD42-8588-0FE1950E072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" y="4813451"/>
            <a:ext cx="592956" cy="210038"/>
          </a:xfrm>
          <a:prstGeom prst="rect">
            <a:avLst/>
          </a:prstGeom>
        </p:spPr>
      </p:pic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7B3BAB3F-C6AA-CB4A-8229-D40C21F37D0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07280" y="1040221"/>
            <a:ext cx="8619304" cy="3523808"/>
          </a:xfrm>
          <a:prstGeom prst="rect">
            <a:avLst/>
          </a:prstGeom>
        </p:spPr>
        <p:txBody>
          <a:bodyPr vert="horz"/>
          <a:lstStyle>
            <a:lvl1pPr marL="285750" marR="0" indent="-285750" algn="l" defTabSz="457200" rtl="0" eaLnBrk="1" fontAlgn="auto" latinLnBrk="0" hangingPunct="1">
              <a:lnSpc>
                <a:spcPct val="100000"/>
              </a:lnSpc>
              <a:spcBef>
                <a:spcPts val="984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 b="0" i="0" spc="-30" baseline="0">
                <a:solidFill>
                  <a:schemeClr val="tx2"/>
                </a:solidFill>
                <a:latin typeface="Barlow Regular"/>
                <a:cs typeface="Barlow Regular"/>
              </a:defRPr>
            </a:lvl1pPr>
            <a:lvl2pPr>
              <a:defRPr sz="1200" b="0" i="0">
                <a:solidFill>
                  <a:schemeClr val="tx2"/>
                </a:solidFill>
                <a:latin typeface="Barlow Light"/>
                <a:cs typeface="Barlow Light"/>
              </a:defRPr>
            </a:lvl2pPr>
            <a:lvl3pPr marL="1255713" indent="-280988">
              <a:spcBef>
                <a:spcPts val="984"/>
              </a:spcBef>
              <a:buSzPct val="100000"/>
              <a:buFont typeface="Arial" panose="020B0604020202020204" pitchFamily="34" charset="0"/>
              <a:buChar char="•"/>
              <a:defRPr sz="1200" b="0" i="0">
                <a:solidFill>
                  <a:schemeClr val="tx2"/>
                </a:solidFill>
                <a:latin typeface="Barlow Light"/>
                <a:cs typeface="Barlow Light"/>
              </a:defRPr>
            </a:lvl3pPr>
            <a:lvl4pPr>
              <a:defRPr sz="1200" b="0" i="0">
                <a:solidFill>
                  <a:schemeClr val="accent1"/>
                </a:solidFill>
                <a:latin typeface="Barlow Light"/>
                <a:cs typeface="Barlow Light"/>
              </a:defRPr>
            </a:lvl4pPr>
            <a:lvl5pPr>
              <a:defRPr sz="1200" b="0" i="0">
                <a:solidFill>
                  <a:schemeClr val="accent1"/>
                </a:solidFill>
                <a:latin typeface="Barlow Light"/>
                <a:cs typeface="Barlow Light"/>
              </a:defRPr>
            </a:lvl5pPr>
          </a:lstStyle>
          <a:p>
            <a:r>
              <a:rPr lang="en-US" sz="1600" dirty="0"/>
              <a:t>Bullet lines look like this</a:t>
            </a:r>
          </a:p>
          <a:p>
            <a:r>
              <a:rPr lang="en-US" sz="1600" dirty="0"/>
              <a:t>Bullet lines look like this</a:t>
            </a:r>
          </a:p>
          <a:p>
            <a:r>
              <a:rPr lang="en-US" sz="1600" dirty="0"/>
              <a:t>Bullet lines look like this</a:t>
            </a:r>
          </a:p>
          <a:p>
            <a:r>
              <a:rPr lang="en-US" sz="1600" dirty="0"/>
              <a:t>Bullet lines look like this</a:t>
            </a:r>
          </a:p>
          <a:p>
            <a:r>
              <a:rPr lang="en-US" sz="1600" dirty="0"/>
              <a:t>Bullet lines look like this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3938E15-4905-F941-AB57-DCA6BE181D57}"/>
              </a:ext>
            </a:extLst>
          </p:cNvPr>
          <p:cNvCxnSpPr/>
          <p:nvPr userDrawn="1"/>
        </p:nvCxnSpPr>
        <p:spPr>
          <a:xfrm>
            <a:off x="320040" y="781306"/>
            <a:ext cx="482928" cy="0"/>
          </a:xfrm>
          <a:prstGeom prst="line">
            <a:avLst/>
          </a:prstGeom>
          <a:ln w="3175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itle 1">
            <a:extLst>
              <a:ext uri="{FF2B5EF4-FFF2-40B4-BE49-F238E27FC236}">
                <a16:creationId xmlns:a16="http://schemas.microsoft.com/office/drawing/2014/main" id="{9FF7D562-F6C7-274C-9C13-F662F109E7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7276" y="318577"/>
            <a:ext cx="8619305" cy="431144"/>
          </a:xfrm>
          <a:prstGeom prst="rect">
            <a:avLst/>
          </a:prstGeom>
        </p:spPr>
        <p:txBody>
          <a:bodyPr vert="horz"/>
          <a:lstStyle>
            <a:lvl1pPr algn="l">
              <a:lnSpc>
                <a:spcPct val="80000"/>
              </a:lnSpc>
              <a:defRPr sz="2400" b="0" i="0" spc="-70">
                <a:solidFill>
                  <a:schemeClr val="tx2"/>
                </a:solidFill>
                <a:latin typeface="Barlow Bold"/>
                <a:cs typeface="Barlow Bold"/>
              </a:defRPr>
            </a:lvl1pPr>
          </a:lstStyle>
          <a:p>
            <a:r>
              <a:rPr lang="en-US" dirty="0"/>
              <a:t>Bullet Option #2</a:t>
            </a:r>
          </a:p>
        </p:txBody>
      </p:sp>
    </p:spTree>
    <p:extLst>
      <p:ext uri="{BB962C8B-B14F-4D97-AF65-F5344CB8AC3E}">
        <p14:creationId xmlns:p14="http://schemas.microsoft.com/office/powerpoint/2010/main" val="96780172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660" userDrawn="1">
          <p15:clr>
            <a:srgbClr val="FBAE40"/>
          </p15:clr>
        </p15:guide>
        <p15:guide id="2" pos="216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Option #3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320041" y="4760398"/>
            <a:ext cx="8503918" cy="27384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© 2018 </a:t>
            </a:r>
            <a:r>
              <a:rPr lang="en-US" dirty="0" err="1"/>
              <a:t>Intapp</a:t>
            </a:r>
            <a:r>
              <a:rPr lang="en-US" dirty="0"/>
              <a:t>, Inc. All Rights Reserved. Various trademarks held by their respective owners.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9CCF10D-054C-5849-AEC8-B293CF0C121C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EB007A-BB3B-8B48-B04E-696C61CB7207}"/>
              </a:ext>
            </a:extLst>
          </p:cNvPr>
          <p:cNvSpPr txBox="1"/>
          <p:nvPr userDrawn="1"/>
        </p:nvSpPr>
        <p:spPr>
          <a:xfrm>
            <a:off x="8538304" y="4794669"/>
            <a:ext cx="382543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fld id="{64257B77-FA54-6944-B705-C016D32C2802}" type="slidenum">
              <a:rPr lang="en-US" sz="800" b="0" i="0" smtClean="0">
                <a:solidFill>
                  <a:schemeClr val="tx2">
                    <a:lumMod val="60000"/>
                    <a:lumOff val="40000"/>
                  </a:schemeClr>
                </a:solidFill>
                <a:latin typeface="Barlow Bold"/>
                <a:cs typeface="Barlow Bold"/>
              </a:rPr>
              <a:pPr algn="r"/>
              <a:t>‹#›</a:t>
            </a:fld>
            <a:endParaRPr lang="en-US" sz="800" b="0" i="0" dirty="0">
              <a:solidFill>
                <a:schemeClr val="tx2">
                  <a:lumMod val="60000"/>
                  <a:lumOff val="40000"/>
                </a:schemeClr>
              </a:solidFill>
              <a:latin typeface="Barlow Bold"/>
              <a:cs typeface="Barlow Bold"/>
            </a:endParaRP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778136E0-4A01-C84C-A173-64C4AC3B9D51}"/>
              </a:ext>
            </a:extLst>
          </p:cNvPr>
          <p:cNvSpPr txBox="1">
            <a:spLocks/>
          </p:cNvSpPr>
          <p:nvPr userDrawn="1"/>
        </p:nvSpPr>
        <p:spPr>
          <a:xfrm>
            <a:off x="320041" y="4767263"/>
            <a:ext cx="850391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500" b="0" i="0" kern="1200">
                <a:solidFill>
                  <a:srgbClr val="D0D8DE"/>
                </a:solidFill>
                <a:latin typeface="Barlow Light"/>
                <a:ea typeface="+mn-ea"/>
                <a:cs typeface="Barlow Ligh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2"/>
                </a:solidFill>
              </a:rPr>
              <a:t>© 2018 </a:t>
            </a:r>
            <a:r>
              <a:rPr lang="en-US" dirty="0" err="1">
                <a:solidFill>
                  <a:schemeClr val="tx2"/>
                </a:solidFill>
              </a:rPr>
              <a:t>Intapp</a:t>
            </a:r>
            <a:r>
              <a:rPr lang="en-US" dirty="0">
                <a:solidFill>
                  <a:schemeClr val="tx2"/>
                </a:solidFill>
              </a:rPr>
              <a:t>, Inc. All Rights Reserved. Various trademarks held by their respective owners.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87608D0-5D92-6C4C-B837-F3868CBA2442}"/>
              </a:ext>
            </a:extLst>
          </p:cNvPr>
          <p:cNvCxnSpPr/>
          <p:nvPr userDrawn="1"/>
        </p:nvCxnSpPr>
        <p:spPr>
          <a:xfrm>
            <a:off x="320040" y="4738357"/>
            <a:ext cx="8503920" cy="0"/>
          </a:xfrm>
          <a:prstGeom prst="line">
            <a:avLst/>
          </a:prstGeom>
          <a:ln w="3175"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A54736CC-5EDE-AD42-8588-0FE1950E072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" y="4813451"/>
            <a:ext cx="592956" cy="210038"/>
          </a:xfrm>
          <a:prstGeom prst="rect">
            <a:avLst/>
          </a:prstGeom>
        </p:spPr>
      </p:pic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A90ED006-EB41-6D46-9E60-ABF2E564574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7277" y="1044700"/>
            <a:ext cx="3907523" cy="3523808"/>
          </a:xfrm>
          <a:prstGeom prst="rect">
            <a:avLst/>
          </a:prstGeom>
        </p:spPr>
        <p:txBody>
          <a:bodyPr vert="horz"/>
          <a:lstStyle>
            <a:lvl1pPr marL="285750" marR="0" indent="-285750" algn="l" defTabSz="457200" rtl="0" eaLnBrk="1" fontAlgn="auto" latinLnBrk="0" hangingPunct="1">
              <a:lnSpc>
                <a:spcPct val="100000"/>
              </a:lnSpc>
              <a:spcBef>
                <a:spcPts val="984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 b="0" i="0" spc="-30" baseline="0">
                <a:solidFill>
                  <a:schemeClr val="tx2"/>
                </a:solidFill>
                <a:latin typeface="Barlow Regular"/>
                <a:cs typeface="Barlow Regular"/>
              </a:defRPr>
            </a:lvl1pPr>
            <a:lvl2pPr>
              <a:defRPr sz="1200" b="0" i="0">
                <a:solidFill>
                  <a:schemeClr val="accent1"/>
                </a:solidFill>
                <a:latin typeface="Barlow Light"/>
                <a:cs typeface="Barlow Light"/>
              </a:defRPr>
            </a:lvl2pPr>
            <a:lvl3pPr marL="1255713" indent="-280988">
              <a:spcBef>
                <a:spcPts val="984"/>
              </a:spcBef>
              <a:buSzPct val="100000"/>
              <a:buFont typeface="Arial" panose="020B0604020202020204" pitchFamily="34" charset="0"/>
              <a:buChar char="•"/>
              <a:defRPr sz="1200" b="0" i="0">
                <a:solidFill>
                  <a:schemeClr val="accent1"/>
                </a:solidFill>
                <a:latin typeface="Barlow Light"/>
                <a:cs typeface="Barlow Light"/>
              </a:defRPr>
            </a:lvl3pPr>
            <a:lvl4pPr>
              <a:defRPr sz="1200" b="0" i="0">
                <a:solidFill>
                  <a:schemeClr val="accent1"/>
                </a:solidFill>
                <a:latin typeface="Barlow Light"/>
                <a:cs typeface="Barlow Light"/>
              </a:defRPr>
            </a:lvl4pPr>
            <a:lvl5pPr>
              <a:defRPr sz="1200" b="0" i="0">
                <a:solidFill>
                  <a:schemeClr val="accent1"/>
                </a:solidFill>
                <a:latin typeface="Barlow Light"/>
                <a:cs typeface="Barlow Light"/>
              </a:defRPr>
            </a:lvl5pPr>
          </a:lstStyle>
          <a:p>
            <a:r>
              <a:rPr lang="en-US" sz="1600" dirty="0"/>
              <a:t>Bullet lines look like this</a:t>
            </a:r>
          </a:p>
          <a:p>
            <a:r>
              <a:rPr lang="en-US" sz="1600" dirty="0"/>
              <a:t>Bullet lines look like this</a:t>
            </a:r>
          </a:p>
          <a:p>
            <a:r>
              <a:rPr lang="en-US" sz="1600" dirty="0"/>
              <a:t>Bullet lines look like this</a:t>
            </a:r>
          </a:p>
          <a:p>
            <a:r>
              <a:rPr lang="en-US" sz="1600" dirty="0"/>
              <a:t>Bullet lines look like this</a:t>
            </a:r>
          </a:p>
          <a:p>
            <a:r>
              <a:rPr lang="en-US" sz="1600" dirty="0"/>
              <a:t>Bullet lines look like this</a:t>
            </a:r>
          </a:p>
          <a:p>
            <a:pPr marL="285750" indent="-285750">
              <a:spcBef>
                <a:spcPts val="984"/>
              </a:spcBef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  <a:latin typeface="Barlow Regular"/>
              <a:cs typeface="Barlow Regular"/>
            </a:endParaRP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D41B2048-0C7B-D741-A650-7D7F96982D2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854388" y="1031253"/>
            <a:ext cx="3907523" cy="3523808"/>
          </a:xfrm>
          <a:prstGeom prst="rect">
            <a:avLst/>
          </a:prstGeom>
        </p:spPr>
        <p:txBody>
          <a:bodyPr vert="horz"/>
          <a:lstStyle>
            <a:lvl1pPr marL="285750" marR="0" indent="-285750" algn="l" defTabSz="457200" rtl="0" eaLnBrk="1" fontAlgn="auto" latinLnBrk="0" hangingPunct="1">
              <a:lnSpc>
                <a:spcPct val="100000"/>
              </a:lnSpc>
              <a:spcBef>
                <a:spcPts val="984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 b="0" i="0" spc="-30" baseline="0">
                <a:solidFill>
                  <a:schemeClr val="tx2"/>
                </a:solidFill>
                <a:latin typeface="Barlow Regular"/>
                <a:cs typeface="Barlow Regular"/>
              </a:defRPr>
            </a:lvl1pPr>
            <a:lvl2pPr>
              <a:defRPr sz="1200" b="0" i="0">
                <a:solidFill>
                  <a:schemeClr val="accent1"/>
                </a:solidFill>
                <a:latin typeface="Barlow Light"/>
                <a:cs typeface="Barlow Light"/>
              </a:defRPr>
            </a:lvl2pPr>
            <a:lvl3pPr marL="1255713" indent="-280988">
              <a:spcBef>
                <a:spcPts val="984"/>
              </a:spcBef>
              <a:buSzPct val="100000"/>
              <a:buFont typeface="Arial" panose="020B0604020202020204" pitchFamily="34" charset="0"/>
              <a:buChar char="•"/>
              <a:defRPr sz="1200" b="0" i="0">
                <a:solidFill>
                  <a:schemeClr val="accent1"/>
                </a:solidFill>
                <a:latin typeface="Barlow Light"/>
                <a:cs typeface="Barlow Light"/>
              </a:defRPr>
            </a:lvl3pPr>
            <a:lvl4pPr>
              <a:defRPr sz="1200" b="0" i="0">
                <a:solidFill>
                  <a:schemeClr val="accent1"/>
                </a:solidFill>
                <a:latin typeface="Barlow Light"/>
                <a:cs typeface="Barlow Light"/>
              </a:defRPr>
            </a:lvl4pPr>
            <a:lvl5pPr>
              <a:defRPr sz="1200" b="0" i="0">
                <a:solidFill>
                  <a:schemeClr val="accent1"/>
                </a:solidFill>
                <a:latin typeface="Barlow Light"/>
                <a:cs typeface="Barlow Light"/>
              </a:defRPr>
            </a:lvl5pPr>
          </a:lstStyle>
          <a:p>
            <a:r>
              <a:rPr lang="en-US" sz="1600" dirty="0"/>
              <a:t>Bullet lines look like this</a:t>
            </a:r>
          </a:p>
          <a:p>
            <a:r>
              <a:rPr lang="en-US" sz="1600" dirty="0"/>
              <a:t>Bullet lines look like this</a:t>
            </a:r>
          </a:p>
          <a:p>
            <a:r>
              <a:rPr lang="en-US" sz="1600" dirty="0"/>
              <a:t>Bullet lines look like this</a:t>
            </a:r>
          </a:p>
          <a:p>
            <a:r>
              <a:rPr lang="en-US" sz="1600" dirty="0"/>
              <a:t>Bullet lines look like this</a:t>
            </a:r>
          </a:p>
          <a:p>
            <a:r>
              <a:rPr lang="en-US" sz="1600" dirty="0"/>
              <a:t>Bullet lines look like this</a:t>
            </a:r>
          </a:p>
          <a:p>
            <a:pPr marL="285750" indent="-285750">
              <a:spcBef>
                <a:spcPts val="984"/>
              </a:spcBef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  <a:latin typeface="Barlow Regular"/>
              <a:cs typeface="Barlow Regular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83F19CD3-EF3C-1047-A9E8-34F9B04112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7276" y="318577"/>
            <a:ext cx="8619305" cy="431144"/>
          </a:xfrm>
          <a:prstGeom prst="rect">
            <a:avLst/>
          </a:prstGeom>
        </p:spPr>
        <p:txBody>
          <a:bodyPr vert="horz"/>
          <a:lstStyle>
            <a:lvl1pPr algn="l">
              <a:lnSpc>
                <a:spcPct val="80000"/>
              </a:lnSpc>
              <a:defRPr sz="2400" b="0" i="0" spc="-70">
                <a:solidFill>
                  <a:schemeClr val="tx2"/>
                </a:solidFill>
                <a:latin typeface="Barlow Bold"/>
                <a:cs typeface="Barlow Bold"/>
              </a:defRPr>
            </a:lvl1pPr>
          </a:lstStyle>
          <a:p>
            <a:r>
              <a:rPr lang="en-US" dirty="0"/>
              <a:t>Bullet Option #3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06888FF-8DD0-1344-B3FE-680BEEA46C70}"/>
              </a:ext>
            </a:extLst>
          </p:cNvPr>
          <p:cNvCxnSpPr/>
          <p:nvPr userDrawn="1"/>
        </p:nvCxnSpPr>
        <p:spPr>
          <a:xfrm>
            <a:off x="320040" y="781306"/>
            <a:ext cx="482928" cy="0"/>
          </a:xfrm>
          <a:prstGeom prst="line">
            <a:avLst/>
          </a:prstGeom>
          <a:ln w="3175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360005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660" userDrawn="1">
          <p15:clr>
            <a:srgbClr val="FBAE40"/>
          </p15:clr>
        </p15:guide>
        <p15:guide id="2" pos="216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?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DDCE97E-5808-034E-A10C-AE98BF8F90DD}"/>
              </a:ext>
            </a:extLst>
          </p:cNvPr>
          <p:cNvSpPr txBox="1"/>
          <p:nvPr userDrawn="1"/>
        </p:nvSpPr>
        <p:spPr>
          <a:xfrm>
            <a:off x="8538304" y="4794669"/>
            <a:ext cx="382543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fld id="{64257B77-FA54-6944-B705-C016D32C2802}" type="slidenum">
              <a:rPr lang="en-US" sz="800" b="0" i="0" smtClean="0">
                <a:solidFill>
                  <a:schemeClr val="tx2">
                    <a:lumMod val="60000"/>
                    <a:lumOff val="40000"/>
                  </a:schemeClr>
                </a:solidFill>
                <a:latin typeface="Barlow Bold"/>
                <a:cs typeface="Barlow Bold"/>
              </a:rPr>
              <a:pPr algn="r"/>
              <a:t>‹#›</a:t>
            </a:fld>
            <a:endParaRPr lang="en-US" sz="800" b="0" i="0" dirty="0">
              <a:solidFill>
                <a:schemeClr val="tx2">
                  <a:lumMod val="60000"/>
                  <a:lumOff val="40000"/>
                </a:schemeClr>
              </a:solidFill>
              <a:latin typeface="Barlow Bold"/>
              <a:cs typeface="Barlow Bold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36CA34-083B-EC41-8136-F0A8C58966E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0040" y="4813164"/>
            <a:ext cx="592956" cy="210613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25B1ED2-96BA-D240-A7C9-AF24F7B026F3}"/>
              </a:ext>
            </a:extLst>
          </p:cNvPr>
          <p:cNvCxnSpPr/>
          <p:nvPr userDrawn="1"/>
        </p:nvCxnSpPr>
        <p:spPr>
          <a:xfrm>
            <a:off x="320040" y="4738357"/>
            <a:ext cx="8503920" cy="0"/>
          </a:xfrm>
          <a:prstGeom prst="line">
            <a:avLst/>
          </a:prstGeom>
          <a:ln w="3175"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5C1A0480-2EDB-BA47-BD57-33DBB8FC5406}"/>
              </a:ext>
            </a:extLst>
          </p:cNvPr>
          <p:cNvSpPr txBox="1">
            <a:spLocks/>
          </p:cNvSpPr>
          <p:nvPr userDrawn="1"/>
        </p:nvSpPr>
        <p:spPr>
          <a:xfrm>
            <a:off x="320041" y="4767263"/>
            <a:ext cx="850391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500" b="0" i="0" kern="1200">
                <a:solidFill>
                  <a:srgbClr val="D0D8DE"/>
                </a:solidFill>
                <a:latin typeface="Barlow Light"/>
                <a:ea typeface="+mn-ea"/>
                <a:cs typeface="Barlow Ligh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© 2018 </a:t>
            </a:r>
            <a:r>
              <a:rPr lang="en-US" dirty="0" err="1"/>
              <a:t>Intapp</a:t>
            </a:r>
            <a:r>
              <a:rPr lang="en-US" dirty="0"/>
              <a:t>, Inc. All Rights Reserved. Various trademarks held by their respective owners.</a:t>
            </a:r>
          </a:p>
        </p:txBody>
      </p:sp>
      <p:pic>
        <p:nvPicPr>
          <p:cNvPr id="9" name="Picture 8" descr="line_graphic.png">
            <a:extLst>
              <a:ext uri="{FF2B5EF4-FFF2-40B4-BE49-F238E27FC236}">
                <a16:creationId xmlns:a16="http://schemas.microsoft.com/office/drawing/2014/main" id="{AC00A8A3-8058-AE47-B94B-2435D7E312C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 flipV="1">
            <a:off x="5401549" y="-841510"/>
            <a:ext cx="4421666" cy="2841870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A018EAE-C05D-0F43-912C-294A9F57ABF8}"/>
              </a:ext>
            </a:extLst>
          </p:cNvPr>
          <p:cNvCxnSpPr/>
          <p:nvPr userDrawn="1"/>
        </p:nvCxnSpPr>
        <p:spPr>
          <a:xfrm>
            <a:off x="4257717" y="1924306"/>
            <a:ext cx="482928" cy="0"/>
          </a:xfrm>
          <a:prstGeom prst="line">
            <a:avLst/>
          </a:prstGeom>
          <a:ln w="3175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F4662E-3D12-F346-9527-4B7EF9573BB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907067"/>
            <a:ext cx="9144000" cy="121443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6000" b="0" i="0">
                <a:solidFill>
                  <a:schemeClr val="bg1"/>
                </a:solidFill>
                <a:latin typeface="Barlow" pitchFamily="2" charset="77"/>
              </a:defRPr>
            </a:lvl1pPr>
          </a:lstStyle>
          <a:p>
            <a:pPr lvl="0"/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48036840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?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7647EA0-F9A9-4440-95DF-A03577EA7F85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DCE97E-5808-034E-A10C-AE98BF8F90DD}"/>
              </a:ext>
            </a:extLst>
          </p:cNvPr>
          <p:cNvSpPr txBox="1"/>
          <p:nvPr userDrawn="1"/>
        </p:nvSpPr>
        <p:spPr>
          <a:xfrm>
            <a:off x="8538304" y="4794669"/>
            <a:ext cx="382543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fld id="{64257B77-FA54-6944-B705-C016D32C2802}" type="slidenum">
              <a:rPr lang="en-US" sz="800" b="0" i="0" smtClean="0">
                <a:solidFill>
                  <a:schemeClr val="tx2">
                    <a:lumMod val="60000"/>
                    <a:lumOff val="40000"/>
                  </a:schemeClr>
                </a:solidFill>
                <a:latin typeface="Barlow Bold"/>
                <a:cs typeface="Barlow Bold"/>
              </a:rPr>
              <a:pPr algn="r"/>
              <a:t>‹#›</a:t>
            </a:fld>
            <a:endParaRPr lang="en-US" sz="800" b="0" i="0" dirty="0">
              <a:solidFill>
                <a:schemeClr val="tx2">
                  <a:lumMod val="60000"/>
                  <a:lumOff val="40000"/>
                </a:schemeClr>
              </a:solidFill>
              <a:latin typeface="Barlow Bold"/>
              <a:cs typeface="Barlow Bold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25B1ED2-96BA-D240-A7C9-AF24F7B026F3}"/>
              </a:ext>
            </a:extLst>
          </p:cNvPr>
          <p:cNvCxnSpPr/>
          <p:nvPr userDrawn="1"/>
        </p:nvCxnSpPr>
        <p:spPr>
          <a:xfrm>
            <a:off x="320040" y="4738357"/>
            <a:ext cx="8503920" cy="0"/>
          </a:xfrm>
          <a:prstGeom prst="line">
            <a:avLst/>
          </a:prstGeom>
          <a:ln w="3175"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5C1A0480-2EDB-BA47-BD57-33DBB8FC5406}"/>
              </a:ext>
            </a:extLst>
          </p:cNvPr>
          <p:cNvSpPr txBox="1">
            <a:spLocks/>
          </p:cNvSpPr>
          <p:nvPr userDrawn="1"/>
        </p:nvSpPr>
        <p:spPr>
          <a:xfrm>
            <a:off x="320041" y="4767263"/>
            <a:ext cx="850391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500" b="0" i="0" kern="1200">
                <a:solidFill>
                  <a:srgbClr val="D0D8DE"/>
                </a:solidFill>
                <a:latin typeface="Barlow Light"/>
                <a:ea typeface="+mn-ea"/>
                <a:cs typeface="Barlow Ligh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2"/>
                </a:solidFill>
              </a:rPr>
              <a:t>© 2018 </a:t>
            </a:r>
            <a:r>
              <a:rPr lang="en-US" dirty="0" err="1">
                <a:solidFill>
                  <a:schemeClr val="tx2"/>
                </a:solidFill>
              </a:rPr>
              <a:t>Intapp</a:t>
            </a:r>
            <a:r>
              <a:rPr lang="en-US" dirty="0">
                <a:solidFill>
                  <a:schemeClr val="tx2"/>
                </a:solidFill>
              </a:rPr>
              <a:t>, Inc. All Rights Reserved. Various trademarks held by their respective owners.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A018EAE-C05D-0F43-912C-294A9F57ABF8}"/>
              </a:ext>
            </a:extLst>
          </p:cNvPr>
          <p:cNvCxnSpPr/>
          <p:nvPr userDrawn="1"/>
        </p:nvCxnSpPr>
        <p:spPr>
          <a:xfrm>
            <a:off x="4257717" y="1924306"/>
            <a:ext cx="482928" cy="0"/>
          </a:xfrm>
          <a:prstGeom prst="line">
            <a:avLst/>
          </a:prstGeom>
          <a:ln w="3175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F4662E-3D12-F346-9527-4B7EF9573BB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907067"/>
            <a:ext cx="9144000" cy="121443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6000" b="0" i="0">
                <a:solidFill>
                  <a:schemeClr val="tx2"/>
                </a:solidFill>
                <a:latin typeface="Barlow" pitchFamily="2" charset="77"/>
              </a:defRPr>
            </a:lvl1pPr>
          </a:lstStyle>
          <a:p>
            <a:pPr lvl="0"/>
            <a:r>
              <a:rPr lang="en-US" dirty="0"/>
              <a:t>Questions?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EAA879E-7F88-C444-9953-2DCAE16D30B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" y="4813451"/>
            <a:ext cx="592956" cy="210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912504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Boxe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ine_graphic.png">
            <a:extLst>
              <a:ext uri="{FF2B5EF4-FFF2-40B4-BE49-F238E27FC236}">
                <a16:creationId xmlns:a16="http://schemas.microsoft.com/office/drawing/2014/main" id="{77F5B1E2-99A2-4941-9DCE-FF53795CF16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 flipV="1">
            <a:off x="5516597" y="-522865"/>
            <a:ext cx="3843385" cy="2470198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69158A7D-113B-774B-B689-3AF8CF774EBC}"/>
              </a:ext>
            </a:extLst>
          </p:cNvPr>
          <p:cNvGrpSpPr/>
          <p:nvPr userDrawn="1"/>
        </p:nvGrpSpPr>
        <p:grpSpPr>
          <a:xfrm>
            <a:off x="1950683" y="2601643"/>
            <a:ext cx="5263375" cy="642331"/>
            <a:chOff x="1925282" y="2533907"/>
            <a:chExt cx="5263375" cy="642331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3C21EED3-CA9B-8A4F-8BB9-390FA4C663AD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925282" y="2533907"/>
              <a:ext cx="0" cy="642331"/>
            </a:xfrm>
            <a:prstGeom prst="line">
              <a:avLst/>
            </a:prstGeom>
            <a:noFill/>
            <a:ln w="9525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2F312A0-D0E0-0647-B3FA-11A829302437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3642570" y="2533907"/>
              <a:ext cx="0" cy="642331"/>
            </a:xfrm>
            <a:prstGeom prst="line">
              <a:avLst/>
            </a:prstGeom>
            <a:noFill/>
            <a:ln w="9525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DE44BA2-5D6F-3F45-ACD7-D498BA43E133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5382160" y="2533907"/>
              <a:ext cx="0" cy="642331"/>
            </a:xfrm>
            <a:prstGeom prst="line">
              <a:avLst/>
            </a:prstGeom>
            <a:noFill/>
            <a:ln w="9525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A7668717-467B-8540-ADD9-B58B5B09FAEC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7188657" y="2533907"/>
              <a:ext cx="0" cy="642331"/>
            </a:xfrm>
            <a:prstGeom prst="line">
              <a:avLst/>
            </a:prstGeom>
            <a:noFill/>
            <a:ln w="9525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9C2A4B97-ECC7-1147-9678-4D6B6296019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6831" y="2485293"/>
            <a:ext cx="633657" cy="6334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/>
            </a:lvl1pPr>
          </a:lstStyle>
          <a:p>
            <a:endParaRPr lang="en-US" dirty="0"/>
          </a:p>
        </p:txBody>
      </p:sp>
      <p:sp>
        <p:nvSpPr>
          <p:cNvPr id="23" name="Picture Placeholder 21">
            <a:extLst>
              <a:ext uri="{FF2B5EF4-FFF2-40B4-BE49-F238E27FC236}">
                <a16:creationId xmlns:a16="http://schemas.microsoft.com/office/drawing/2014/main" id="{D0BCEEAE-DA77-9949-AFF8-DF53050B418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485292" y="2485293"/>
            <a:ext cx="633657" cy="6334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/>
            </a:lvl1pPr>
          </a:lstStyle>
          <a:p>
            <a:endParaRPr lang="en-US" dirty="0"/>
          </a:p>
        </p:txBody>
      </p:sp>
      <p:sp>
        <p:nvSpPr>
          <p:cNvPr id="24" name="Picture Placeholder 21">
            <a:extLst>
              <a:ext uri="{FF2B5EF4-FFF2-40B4-BE49-F238E27FC236}">
                <a16:creationId xmlns:a16="http://schemas.microsoft.com/office/drawing/2014/main" id="{31B22E93-3030-1948-BADC-06252A5EFD4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202723" y="2485293"/>
            <a:ext cx="633657" cy="6334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/>
            </a:lvl1pPr>
          </a:lstStyle>
          <a:p>
            <a:endParaRPr lang="en-US" dirty="0"/>
          </a:p>
        </p:txBody>
      </p:sp>
      <p:sp>
        <p:nvSpPr>
          <p:cNvPr id="25" name="Picture Placeholder 21">
            <a:extLst>
              <a:ext uri="{FF2B5EF4-FFF2-40B4-BE49-F238E27FC236}">
                <a16:creationId xmlns:a16="http://schemas.microsoft.com/office/drawing/2014/main" id="{0B7469BC-786C-944E-B62E-F79BC897B63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996354" y="2485293"/>
            <a:ext cx="633657" cy="6334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/>
            </a:lvl1pPr>
          </a:lstStyle>
          <a:p>
            <a:endParaRPr lang="en-US" dirty="0"/>
          </a:p>
        </p:txBody>
      </p:sp>
      <p:sp>
        <p:nvSpPr>
          <p:cNvPr id="26" name="Picture Placeholder 21">
            <a:extLst>
              <a:ext uri="{FF2B5EF4-FFF2-40B4-BE49-F238E27FC236}">
                <a16:creationId xmlns:a16="http://schemas.microsoft.com/office/drawing/2014/main" id="{CB6ECA6D-0E1F-CB47-849C-EDF85089DA1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760677" y="2485293"/>
            <a:ext cx="633657" cy="6334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/>
            </a:lvl1pPr>
          </a:lstStyle>
          <a:p>
            <a:endParaRPr lang="en-US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AC872BDC-9B22-2648-9FA6-C93767EE0E8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0040" y="4813164"/>
            <a:ext cx="592956" cy="210613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35DA868E-0221-AD4F-9EA4-5D6E16D0944C}"/>
              </a:ext>
            </a:extLst>
          </p:cNvPr>
          <p:cNvSpPr txBox="1"/>
          <p:nvPr userDrawn="1"/>
        </p:nvSpPr>
        <p:spPr>
          <a:xfrm>
            <a:off x="8538304" y="4794669"/>
            <a:ext cx="38254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64257B77-FA54-6944-B705-C016D32C2802}" type="slidenum">
              <a:rPr lang="en-US" sz="800" b="0" i="0" smtClean="0">
                <a:solidFill>
                  <a:srgbClr val="95B9D8"/>
                </a:solidFill>
                <a:latin typeface="Barlow Bold"/>
                <a:cs typeface="Barlow Bold"/>
              </a:rPr>
              <a:pPr algn="r"/>
              <a:t>‹#›</a:t>
            </a:fld>
            <a:endParaRPr lang="en-US" sz="800" b="0" i="0" dirty="0">
              <a:solidFill>
                <a:srgbClr val="95B9D8"/>
              </a:solidFill>
              <a:latin typeface="Barlow Bold"/>
              <a:cs typeface="Barlow Bold"/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5CAD4EC-A06D-E145-8C54-B443DAC1340C}"/>
              </a:ext>
            </a:extLst>
          </p:cNvPr>
          <p:cNvCxnSpPr/>
          <p:nvPr userDrawn="1"/>
        </p:nvCxnSpPr>
        <p:spPr>
          <a:xfrm>
            <a:off x="320040" y="4738357"/>
            <a:ext cx="8503920" cy="0"/>
          </a:xfrm>
          <a:prstGeom prst="line">
            <a:avLst/>
          </a:prstGeom>
          <a:ln w="3175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Footer Placeholder 4">
            <a:extLst>
              <a:ext uri="{FF2B5EF4-FFF2-40B4-BE49-F238E27FC236}">
                <a16:creationId xmlns:a16="http://schemas.microsoft.com/office/drawing/2014/main" id="{05B1D4E1-046B-DF4A-B778-3EEF9FC838C5}"/>
              </a:ext>
            </a:extLst>
          </p:cNvPr>
          <p:cNvSpPr txBox="1">
            <a:spLocks/>
          </p:cNvSpPr>
          <p:nvPr userDrawn="1"/>
        </p:nvSpPr>
        <p:spPr>
          <a:xfrm>
            <a:off x="320041" y="4767263"/>
            <a:ext cx="850391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500" b="0" i="0" kern="1200">
                <a:solidFill>
                  <a:srgbClr val="D0D8DE"/>
                </a:solidFill>
                <a:latin typeface="Barlow Light"/>
                <a:ea typeface="+mn-ea"/>
                <a:cs typeface="Barlow Ligh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© 2018 Intapp, Inc. All Rights Reserved. Various trademarks held by their respective owners.</a:t>
            </a:r>
            <a:endParaRPr lang="en-US" dirty="0"/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BF91FEC1-5EB2-A046-9F09-DAE0F74CE91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6052" y="3243263"/>
            <a:ext cx="902942" cy="36132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z="1400" dirty="0"/>
              <a:t>Lorem</a:t>
            </a:r>
            <a:endParaRPr lang="en-US" dirty="0"/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DDD2FAC5-93E2-5942-B8A3-7EB5AF63AC9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354170" y="3243263"/>
            <a:ext cx="902942" cy="36132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z="1400" dirty="0"/>
              <a:t>Lorem</a:t>
            </a:r>
            <a:endParaRPr lang="en-US" dirty="0"/>
          </a:p>
        </p:txBody>
      </p:sp>
      <p:sp>
        <p:nvSpPr>
          <p:cNvPr id="30" name="Text Placeholder 7">
            <a:extLst>
              <a:ext uri="{FF2B5EF4-FFF2-40B4-BE49-F238E27FC236}">
                <a16:creationId xmlns:a16="http://schemas.microsoft.com/office/drawing/2014/main" id="{5E21EF63-C002-1E4A-BC96-16FB747AED5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075393" y="3243263"/>
            <a:ext cx="902942" cy="36132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z="1400" dirty="0"/>
              <a:t>Lorem</a:t>
            </a:r>
            <a:endParaRPr lang="en-US" dirty="0"/>
          </a:p>
        </p:txBody>
      </p:sp>
      <p:sp>
        <p:nvSpPr>
          <p:cNvPr id="31" name="Text Placeholder 7">
            <a:extLst>
              <a:ext uri="{FF2B5EF4-FFF2-40B4-BE49-F238E27FC236}">
                <a16:creationId xmlns:a16="http://schemas.microsoft.com/office/drawing/2014/main" id="{36A0A29A-E0E6-D645-AC31-8FCF69943B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877299" y="3243263"/>
            <a:ext cx="902942" cy="36132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z="1400" dirty="0"/>
              <a:t>Lorem</a:t>
            </a:r>
            <a:endParaRPr lang="en-US" dirty="0"/>
          </a:p>
        </p:txBody>
      </p:sp>
      <p:sp>
        <p:nvSpPr>
          <p:cNvPr id="32" name="Text Placeholder 7">
            <a:extLst>
              <a:ext uri="{FF2B5EF4-FFF2-40B4-BE49-F238E27FC236}">
                <a16:creationId xmlns:a16="http://schemas.microsoft.com/office/drawing/2014/main" id="{DCABAF43-C074-984E-AA12-4306932C1F4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652310" y="3243263"/>
            <a:ext cx="902942" cy="36132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z="1400" dirty="0"/>
              <a:t>Lorem</a:t>
            </a:r>
            <a:endParaRPr lang="en-US" dirty="0"/>
          </a:p>
        </p:txBody>
      </p:sp>
      <p:sp>
        <p:nvSpPr>
          <p:cNvPr id="33" name="Text Placeholder 5">
            <a:extLst>
              <a:ext uri="{FF2B5EF4-FFF2-40B4-BE49-F238E27FC236}">
                <a16:creationId xmlns:a16="http://schemas.microsoft.com/office/drawing/2014/main" id="{05D5D06D-51FB-E141-9962-9CED8E96BA6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801938" y="1278860"/>
            <a:ext cx="3511550" cy="5429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0" i="0">
                <a:solidFill>
                  <a:schemeClr val="bg1"/>
                </a:solidFill>
                <a:latin typeface="Barlow" pitchFamily="2" charset="77"/>
              </a:defRPr>
            </a:lvl1pPr>
          </a:lstStyle>
          <a:p>
            <a:pPr lvl="0"/>
            <a:r>
              <a:rPr lang="en-US" dirty="0"/>
              <a:t>Congratulations!</a:t>
            </a:r>
          </a:p>
        </p:txBody>
      </p:sp>
    </p:spTree>
    <p:extLst>
      <p:ext uri="{BB962C8B-B14F-4D97-AF65-F5344CB8AC3E}">
        <p14:creationId xmlns:p14="http://schemas.microsoft.com/office/powerpoint/2010/main" val="4289506218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Boxe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5200FF1-E0BD-3343-8D6F-E88ED42C9D13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2A094E5-E73F-844D-9BFD-8AFF19EED68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801938" y="1278860"/>
            <a:ext cx="3511550" cy="5429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0" i="0">
                <a:solidFill>
                  <a:schemeClr val="tx2"/>
                </a:solidFill>
                <a:latin typeface="Barlow" pitchFamily="2" charset="77"/>
              </a:defRPr>
            </a:lvl1pPr>
          </a:lstStyle>
          <a:p>
            <a:pPr lvl="0"/>
            <a:r>
              <a:rPr lang="en-US" dirty="0"/>
              <a:t>Congratulations!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9158A7D-113B-774B-B689-3AF8CF774EBC}"/>
              </a:ext>
            </a:extLst>
          </p:cNvPr>
          <p:cNvGrpSpPr/>
          <p:nvPr userDrawn="1"/>
        </p:nvGrpSpPr>
        <p:grpSpPr>
          <a:xfrm>
            <a:off x="1950683" y="2601643"/>
            <a:ext cx="5263375" cy="642331"/>
            <a:chOff x="1925282" y="2533907"/>
            <a:chExt cx="5263375" cy="642331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3C21EED3-CA9B-8A4F-8BB9-390FA4C663AD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925282" y="2533907"/>
              <a:ext cx="0" cy="642331"/>
            </a:xfrm>
            <a:prstGeom prst="line">
              <a:avLst/>
            </a:prstGeom>
            <a:noFill/>
            <a:ln w="9525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2F312A0-D0E0-0647-B3FA-11A829302437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3642570" y="2533907"/>
              <a:ext cx="0" cy="642331"/>
            </a:xfrm>
            <a:prstGeom prst="line">
              <a:avLst/>
            </a:prstGeom>
            <a:noFill/>
            <a:ln w="9525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DE44BA2-5D6F-3F45-ACD7-D498BA43E133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5382160" y="2533907"/>
              <a:ext cx="0" cy="642331"/>
            </a:xfrm>
            <a:prstGeom prst="line">
              <a:avLst/>
            </a:prstGeom>
            <a:noFill/>
            <a:ln w="9525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A7668717-467B-8540-ADD9-B58B5B09FAEC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7188657" y="2533907"/>
              <a:ext cx="0" cy="642331"/>
            </a:xfrm>
            <a:prstGeom prst="line">
              <a:avLst/>
            </a:prstGeom>
            <a:noFill/>
            <a:ln w="9525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9C2A4B97-ECC7-1147-9678-4D6B6296019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6831" y="2485293"/>
            <a:ext cx="633657" cy="6334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/>
            </a:lvl1pPr>
          </a:lstStyle>
          <a:p>
            <a:endParaRPr lang="en-US" dirty="0"/>
          </a:p>
        </p:txBody>
      </p:sp>
      <p:sp>
        <p:nvSpPr>
          <p:cNvPr id="23" name="Picture Placeholder 21">
            <a:extLst>
              <a:ext uri="{FF2B5EF4-FFF2-40B4-BE49-F238E27FC236}">
                <a16:creationId xmlns:a16="http://schemas.microsoft.com/office/drawing/2014/main" id="{D0BCEEAE-DA77-9949-AFF8-DF53050B418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485292" y="2485293"/>
            <a:ext cx="633657" cy="6334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/>
            </a:lvl1pPr>
          </a:lstStyle>
          <a:p>
            <a:endParaRPr lang="en-US" dirty="0"/>
          </a:p>
        </p:txBody>
      </p:sp>
      <p:sp>
        <p:nvSpPr>
          <p:cNvPr id="24" name="Picture Placeholder 21">
            <a:extLst>
              <a:ext uri="{FF2B5EF4-FFF2-40B4-BE49-F238E27FC236}">
                <a16:creationId xmlns:a16="http://schemas.microsoft.com/office/drawing/2014/main" id="{31B22E93-3030-1948-BADC-06252A5EFD4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202723" y="2485293"/>
            <a:ext cx="633657" cy="6334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/>
            </a:lvl1pPr>
          </a:lstStyle>
          <a:p>
            <a:endParaRPr lang="en-US" dirty="0"/>
          </a:p>
        </p:txBody>
      </p:sp>
      <p:sp>
        <p:nvSpPr>
          <p:cNvPr id="25" name="Picture Placeholder 21">
            <a:extLst>
              <a:ext uri="{FF2B5EF4-FFF2-40B4-BE49-F238E27FC236}">
                <a16:creationId xmlns:a16="http://schemas.microsoft.com/office/drawing/2014/main" id="{0B7469BC-786C-944E-B62E-F79BC897B63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996354" y="2485293"/>
            <a:ext cx="633657" cy="6334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/>
            </a:lvl1pPr>
          </a:lstStyle>
          <a:p>
            <a:endParaRPr lang="en-US" dirty="0"/>
          </a:p>
        </p:txBody>
      </p:sp>
      <p:sp>
        <p:nvSpPr>
          <p:cNvPr id="26" name="Picture Placeholder 21">
            <a:extLst>
              <a:ext uri="{FF2B5EF4-FFF2-40B4-BE49-F238E27FC236}">
                <a16:creationId xmlns:a16="http://schemas.microsoft.com/office/drawing/2014/main" id="{CB6ECA6D-0E1F-CB47-849C-EDF85089DA1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760677" y="2485293"/>
            <a:ext cx="633657" cy="6334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/>
            </a:lvl1pPr>
          </a:lstStyle>
          <a:p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2F8E3F3-A2B1-5642-ABF9-16B5522E3593}"/>
              </a:ext>
            </a:extLst>
          </p:cNvPr>
          <p:cNvSpPr txBox="1"/>
          <p:nvPr userDrawn="1"/>
        </p:nvSpPr>
        <p:spPr>
          <a:xfrm>
            <a:off x="8538304" y="4794669"/>
            <a:ext cx="382543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fld id="{64257B77-FA54-6944-B705-C016D32C2802}" type="slidenum">
              <a:rPr lang="en-US" sz="800" b="0" i="0" smtClean="0">
                <a:solidFill>
                  <a:schemeClr val="tx2">
                    <a:lumMod val="60000"/>
                    <a:lumOff val="40000"/>
                  </a:schemeClr>
                </a:solidFill>
                <a:latin typeface="Barlow Bold"/>
                <a:cs typeface="Barlow Bold"/>
              </a:rPr>
              <a:pPr algn="r"/>
              <a:t>‹#›</a:t>
            </a:fld>
            <a:endParaRPr lang="en-US" sz="800" b="0" i="0" dirty="0">
              <a:solidFill>
                <a:schemeClr val="tx2">
                  <a:lumMod val="60000"/>
                  <a:lumOff val="40000"/>
                </a:schemeClr>
              </a:solidFill>
              <a:latin typeface="Barlow Bold"/>
              <a:cs typeface="Barlow Bold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B99B1422-EDE2-DE48-A851-B4F7D704129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" y="4813451"/>
            <a:ext cx="592956" cy="210038"/>
          </a:xfrm>
          <a:prstGeom prst="rect">
            <a:avLst/>
          </a:prstGeom>
        </p:spPr>
      </p:pic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62D52725-B930-0344-AB23-C6F959DA721C}"/>
              </a:ext>
            </a:extLst>
          </p:cNvPr>
          <p:cNvSpPr txBox="1">
            <a:spLocks/>
          </p:cNvSpPr>
          <p:nvPr userDrawn="1"/>
        </p:nvSpPr>
        <p:spPr>
          <a:xfrm>
            <a:off x="320041" y="4767263"/>
            <a:ext cx="850391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500" b="0" i="0" kern="1200">
                <a:solidFill>
                  <a:srgbClr val="D0D8DE"/>
                </a:solidFill>
                <a:latin typeface="Barlow Light"/>
                <a:ea typeface="+mn-ea"/>
                <a:cs typeface="Barlow Ligh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2"/>
                </a:solidFill>
              </a:rPr>
              <a:t>© 2018 </a:t>
            </a:r>
            <a:r>
              <a:rPr lang="en-US" dirty="0" err="1">
                <a:solidFill>
                  <a:schemeClr val="tx2"/>
                </a:solidFill>
              </a:rPr>
              <a:t>Intapp</a:t>
            </a:r>
            <a:r>
              <a:rPr lang="en-US" dirty="0">
                <a:solidFill>
                  <a:schemeClr val="tx2"/>
                </a:solidFill>
              </a:rPr>
              <a:t>, Inc. All Rights Reserved. Various trademarks held by their respective owners.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A9CD958-9F47-6546-B3EE-7AB76159031E}"/>
              </a:ext>
            </a:extLst>
          </p:cNvPr>
          <p:cNvCxnSpPr/>
          <p:nvPr userDrawn="1"/>
        </p:nvCxnSpPr>
        <p:spPr>
          <a:xfrm>
            <a:off x="320040" y="4738357"/>
            <a:ext cx="8503920" cy="0"/>
          </a:xfrm>
          <a:prstGeom prst="line">
            <a:avLst/>
          </a:prstGeom>
          <a:ln w="3175"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EBE2C6B-14C6-FD42-ABFB-36D446526C4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6052" y="3243263"/>
            <a:ext cx="902942" cy="36132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sz="1400" dirty="0"/>
              <a:t>Lorem</a:t>
            </a:r>
            <a:endParaRPr lang="en-US" dirty="0"/>
          </a:p>
        </p:txBody>
      </p:sp>
      <p:sp>
        <p:nvSpPr>
          <p:cNvPr id="29" name="Text Placeholder 7">
            <a:extLst>
              <a:ext uri="{FF2B5EF4-FFF2-40B4-BE49-F238E27FC236}">
                <a16:creationId xmlns:a16="http://schemas.microsoft.com/office/drawing/2014/main" id="{36F0ABD6-8F2E-3B45-8D25-E85985B7C8F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354170" y="3243263"/>
            <a:ext cx="902942" cy="36132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sz="1400" dirty="0"/>
              <a:t>Lorem</a:t>
            </a:r>
            <a:endParaRPr lang="en-US" dirty="0"/>
          </a:p>
        </p:txBody>
      </p:sp>
      <p:sp>
        <p:nvSpPr>
          <p:cNvPr id="30" name="Text Placeholder 7">
            <a:extLst>
              <a:ext uri="{FF2B5EF4-FFF2-40B4-BE49-F238E27FC236}">
                <a16:creationId xmlns:a16="http://schemas.microsoft.com/office/drawing/2014/main" id="{4687CFD7-EEF7-0D48-8119-2FA6270F6B5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075393" y="3243263"/>
            <a:ext cx="902942" cy="36132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sz="1400" dirty="0"/>
              <a:t>Lorem</a:t>
            </a:r>
            <a:endParaRPr lang="en-US" dirty="0"/>
          </a:p>
        </p:txBody>
      </p:sp>
      <p:sp>
        <p:nvSpPr>
          <p:cNvPr id="31" name="Text Placeholder 7">
            <a:extLst>
              <a:ext uri="{FF2B5EF4-FFF2-40B4-BE49-F238E27FC236}">
                <a16:creationId xmlns:a16="http://schemas.microsoft.com/office/drawing/2014/main" id="{C4D34235-D0D9-7645-A0C3-D5AD1B0DBB2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877299" y="3243263"/>
            <a:ext cx="902942" cy="36132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sz="1400" dirty="0"/>
              <a:t>Lorem</a:t>
            </a:r>
            <a:endParaRPr lang="en-US" dirty="0"/>
          </a:p>
        </p:txBody>
      </p:sp>
      <p:sp>
        <p:nvSpPr>
          <p:cNvPr id="32" name="Text Placeholder 7">
            <a:extLst>
              <a:ext uri="{FF2B5EF4-FFF2-40B4-BE49-F238E27FC236}">
                <a16:creationId xmlns:a16="http://schemas.microsoft.com/office/drawing/2014/main" id="{CEE09D50-C7D5-D748-8463-4490313BBB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652310" y="3243263"/>
            <a:ext cx="902942" cy="36132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sz="1400" dirty="0"/>
              <a:t>Lorem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6752480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Boxes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ine_graphic.png">
            <a:extLst>
              <a:ext uri="{FF2B5EF4-FFF2-40B4-BE49-F238E27FC236}">
                <a16:creationId xmlns:a16="http://schemas.microsoft.com/office/drawing/2014/main" id="{77F5B1E2-99A2-4941-9DCE-FF53795CF16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 flipV="1">
            <a:off x="5516597" y="-522865"/>
            <a:ext cx="3843385" cy="2470198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58C5AF7B-2074-4B4A-8887-4660C95918EE}"/>
              </a:ext>
            </a:extLst>
          </p:cNvPr>
          <p:cNvGrpSpPr/>
          <p:nvPr userDrawn="1"/>
        </p:nvGrpSpPr>
        <p:grpSpPr>
          <a:xfrm>
            <a:off x="2604155" y="1417733"/>
            <a:ext cx="3865418" cy="2266386"/>
            <a:chOff x="2604155" y="1417733"/>
            <a:chExt cx="3865418" cy="2266386"/>
          </a:xfrm>
        </p:grpSpPr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ECBB3E4-3B6E-3542-BC93-BEA8E311D656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2604155" y="1417733"/>
              <a:ext cx="0" cy="642331"/>
            </a:xfrm>
            <a:prstGeom prst="line">
              <a:avLst/>
            </a:prstGeom>
            <a:noFill/>
            <a:ln w="9525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EDF014C8-93BF-0E44-852F-51E2C75D3370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502228" y="1417733"/>
              <a:ext cx="0" cy="642331"/>
            </a:xfrm>
            <a:prstGeom prst="line">
              <a:avLst/>
            </a:prstGeom>
            <a:noFill/>
            <a:ln w="9525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2E42C66E-9018-8644-9DD2-6CE4368A6329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2604155" y="3041788"/>
              <a:ext cx="0" cy="642331"/>
            </a:xfrm>
            <a:prstGeom prst="line">
              <a:avLst/>
            </a:prstGeom>
            <a:noFill/>
            <a:ln w="9525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3EEEA8C0-4EF3-4F4E-97D8-1B0336EE615F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502228" y="3041788"/>
              <a:ext cx="0" cy="642331"/>
            </a:xfrm>
            <a:prstGeom prst="line">
              <a:avLst/>
            </a:prstGeom>
            <a:noFill/>
            <a:ln w="9525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4FCAC701-762D-6C4C-BEE5-54ABC06A7557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6469573" y="3041788"/>
              <a:ext cx="0" cy="642331"/>
            </a:xfrm>
            <a:prstGeom prst="line">
              <a:avLst/>
            </a:prstGeom>
            <a:noFill/>
            <a:ln w="9525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68194DFF-1872-A543-A7E0-9F9EB775DA12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6469573" y="1417733"/>
              <a:ext cx="0" cy="642331"/>
            </a:xfrm>
            <a:prstGeom prst="line">
              <a:avLst/>
            </a:prstGeom>
            <a:noFill/>
            <a:ln w="9525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29C2727-C879-604B-83AF-CEF98225A72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77913" y="1136895"/>
            <a:ext cx="1149350" cy="11493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 dirty="0"/>
          </a:p>
        </p:txBody>
      </p:sp>
      <p:sp>
        <p:nvSpPr>
          <p:cNvPr id="57" name="Picture Placeholder 4">
            <a:extLst>
              <a:ext uri="{FF2B5EF4-FFF2-40B4-BE49-F238E27FC236}">
                <a16:creationId xmlns:a16="http://schemas.microsoft.com/office/drawing/2014/main" id="{924B8640-811F-6041-8C9B-A12F6DBF110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983523" y="1136895"/>
            <a:ext cx="1149350" cy="11493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 dirty="0"/>
          </a:p>
        </p:txBody>
      </p:sp>
      <p:sp>
        <p:nvSpPr>
          <p:cNvPr id="58" name="Picture Placeholder 4">
            <a:extLst>
              <a:ext uri="{FF2B5EF4-FFF2-40B4-BE49-F238E27FC236}">
                <a16:creationId xmlns:a16="http://schemas.microsoft.com/office/drawing/2014/main" id="{5EA2F6DA-A02F-BF47-9BEE-ECCCE3FDA18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894385" y="1136895"/>
            <a:ext cx="1149350" cy="11493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 dirty="0"/>
          </a:p>
        </p:txBody>
      </p:sp>
      <p:sp>
        <p:nvSpPr>
          <p:cNvPr id="59" name="Picture Placeholder 4">
            <a:extLst>
              <a:ext uri="{FF2B5EF4-FFF2-40B4-BE49-F238E27FC236}">
                <a16:creationId xmlns:a16="http://schemas.microsoft.com/office/drawing/2014/main" id="{37925952-96DB-3A4C-9BF4-DE45FB6DC78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858000" y="1136895"/>
            <a:ext cx="1149350" cy="11493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 dirty="0"/>
          </a:p>
        </p:txBody>
      </p:sp>
      <p:sp>
        <p:nvSpPr>
          <p:cNvPr id="60" name="Picture Placeholder 4">
            <a:extLst>
              <a:ext uri="{FF2B5EF4-FFF2-40B4-BE49-F238E27FC236}">
                <a16:creationId xmlns:a16="http://schemas.microsoft.com/office/drawing/2014/main" id="{05DF064C-5644-A244-829D-5BDA47B218B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77913" y="2741613"/>
            <a:ext cx="1149350" cy="11493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 dirty="0"/>
          </a:p>
        </p:txBody>
      </p:sp>
      <p:sp>
        <p:nvSpPr>
          <p:cNvPr id="61" name="Picture Placeholder 4">
            <a:extLst>
              <a:ext uri="{FF2B5EF4-FFF2-40B4-BE49-F238E27FC236}">
                <a16:creationId xmlns:a16="http://schemas.microsoft.com/office/drawing/2014/main" id="{04313EC8-44C4-7341-95E5-7250E663544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983523" y="2741613"/>
            <a:ext cx="1149350" cy="11493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 dirty="0"/>
          </a:p>
        </p:txBody>
      </p:sp>
      <p:sp>
        <p:nvSpPr>
          <p:cNvPr id="62" name="Picture Placeholder 4">
            <a:extLst>
              <a:ext uri="{FF2B5EF4-FFF2-40B4-BE49-F238E27FC236}">
                <a16:creationId xmlns:a16="http://schemas.microsoft.com/office/drawing/2014/main" id="{0F1111FF-94DA-324C-9A11-F9158086106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894385" y="2741613"/>
            <a:ext cx="1149350" cy="11493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 dirty="0"/>
          </a:p>
        </p:txBody>
      </p:sp>
      <p:sp>
        <p:nvSpPr>
          <p:cNvPr id="63" name="Picture Placeholder 4">
            <a:extLst>
              <a:ext uri="{FF2B5EF4-FFF2-40B4-BE49-F238E27FC236}">
                <a16:creationId xmlns:a16="http://schemas.microsoft.com/office/drawing/2014/main" id="{0F31A623-4AC1-0A4F-AEFD-9D566A42E77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858000" y="2741613"/>
            <a:ext cx="1149350" cy="11493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 dirty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691422F0-2CCC-0147-9BB7-8D24E4C133D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0040" y="4813164"/>
            <a:ext cx="592956" cy="210613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5133126B-B241-844B-BE0A-714462E9F09E}"/>
              </a:ext>
            </a:extLst>
          </p:cNvPr>
          <p:cNvSpPr txBox="1"/>
          <p:nvPr userDrawn="1"/>
        </p:nvSpPr>
        <p:spPr>
          <a:xfrm>
            <a:off x="8538304" y="4794669"/>
            <a:ext cx="38254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64257B77-FA54-6944-B705-C016D32C2802}" type="slidenum">
              <a:rPr lang="en-US" sz="800" b="0" i="0" smtClean="0">
                <a:solidFill>
                  <a:srgbClr val="95B9D8"/>
                </a:solidFill>
                <a:latin typeface="Barlow Bold"/>
                <a:cs typeface="Barlow Bold"/>
              </a:rPr>
              <a:pPr algn="r"/>
              <a:t>‹#›</a:t>
            </a:fld>
            <a:endParaRPr lang="en-US" sz="800" b="0" i="0" dirty="0">
              <a:solidFill>
                <a:srgbClr val="95B9D8"/>
              </a:solidFill>
              <a:latin typeface="Barlow Bold"/>
              <a:cs typeface="Barlow Bold"/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62658AC-CB2F-0942-9AD0-7AB03317C69D}"/>
              </a:ext>
            </a:extLst>
          </p:cNvPr>
          <p:cNvCxnSpPr/>
          <p:nvPr userDrawn="1"/>
        </p:nvCxnSpPr>
        <p:spPr>
          <a:xfrm>
            <a:off x="320040" y="4738357"/>
            <a:ext cx="8503920" cy="0"/>
          </a:xfrm>
          <a:prstGeom prst="line">
            <a:avLst/>
          </a:prstGeom>
          <a:ln w="3175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Footer Placeholder 4">
            <a:extLst>
              <a:ext uri="{FF2B5EF4-FFF2-40B4-BE49-F238E27FC236}">
                <a16:creationId xmlns:a16="http://schemas.microsoft.com/office/drawing/2014/main" id="{E00CD3A6-8117-D649-B9D9-62B534882301}"/>
              </a:ext>
            </a:extLst>
          </p:cNvPr>
          <p:cNvSpPr txBox="1">
            <a:spLocks/>
          </p:cNvSpPr>
          <p:nvPr userDrawn="1"/>
        </p:nvSpPr>
        <p:spPr>
          <a:xfrm>
            <a:off x="320041" y="4767263"/>
            <a:ext cx="850391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500" b="0" i="0" kern="1200">
                <a:solidFill>
                  <a:srgbClr val="D0D8DE"/>
                </a:solidFill>
                <a:latin typeface="Barlow Light"/>
                <a:ea typeface="+mn-ea"/>
                <a:cs typeface="Barlow Ligh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© 2018 Intapp, Inc. All Rights Reserved. Various trademarks held by their respective owners.</a:t>
            </a:r>
            <a:endParaRPr lang="en-US" dirty="0"/>
          </a:p>
        </p:txBody>
      </p:sp>
      <p:sp>
        <p:nvSpPr>
          <p:cNvPr id="34" name="Text Placeholder 7">
            <a:extLst>
              <a:ext uri="{FF2B5EF4-FFF2-40B4-BE49-F238E27FC236}">
                <a16:creationId xmlns:a16="http://schemas.microsoft.com/office/drawing/2014/main" id="{8DE2F893-796A-7247-8DC2-2913D0FF729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62318" y="2333265"/>
            <a:ext cx="1179203" cy="36132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z="1400" dirty="0"/>
              <a:t>Lorem Ipsum</a:t>
            </a:r>
            <a:endParaRPr lang="en-US" dirty="0"/>
          </a:p>
        </p:txBody>
      </p:sp>
      <p:sp>
        <p:nvSpPr>
          <p:cNvPr id="42" name="Text Placeholder 7">
            <a:extLst>
              <a:ext uri="{FF2B5EF4-FFF2-40B4-BE49-F238E27FC236}">
                <a16:creationId xmlns:a16="http://schemas.microsoft.com/office/drawing/2014/main" id="{E74620A7-FCE8-AC41-835A-2C37C6D0505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971800" y="2333265"/>
            <a:ext cx="1179203" cy="36132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z="1400" dirty="0"/>
              <a:t>Lorem Ipsum</a:t>
            </a:r>
            <a:endParaRPr lang="en-US" dirty="0"/>
          </a:p>
        </p:txBody>
      </p:sp>
      <p:sp>
        <p:nvSpPr>
          <p:cNvPr id="44" name="Text Placeholder 7">
            <a:extLst>
              <a:ext uri="{FF2B5EF4-FFF2-40B4-BE49-F238E27FC236}">
                <a16:creationId xmlns:a16="http://schemas.microsoft.com/office/drawing/2014/main" id="{3A05CC82-420B-F14A-B545-F60CFDEBE94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867835" y="2333265"/>
            <a:ext cx="1179203" cy="36132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z="1400" dirty="0"/>
              <a:t>Lorem Ipsum</a:t>
            </a:r>
            <a:endParaRPr lang="en-US" dirty="0"/>
          </a:p>
        </p:txBody>
      </p:sp>
      <p:sp>
        <p:nvSpPr>
          <p:cNvPr id="46" name="Text Placeholder 7">
            <a:extLst>
              <a:ext uri="{FF2B5EF4-FFF2-40B4-BE49-F238E27FC236}">
                <a16:creationId xmlns:a16="http://schemas.microsoft.com/office/drawing/2014/main" id="{D7FE4CF9-2033-224E-9D14-A6F3D39869A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56692" y="2333265"/>
            <a:ext cx="1179203" cy="36132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z="1400" dirty="0"/>
              <a:t>Lorem Ipsum</a:t>
            </a:r>
            <a:endParaRPr lang="en-US" dirty="0"/>
          </a:p>
        </p:txBody>
      </p:sp>
      <p:sp>
        <p:nvSpPr>
          <p:cNvPr id="48" name="Text Placeholder 7">
            <a:extLst>
              <a:ext uri="{FF2B5EF4-FFF2-40B4-BE49-F238E27FC236}">
                <a16:creationId xmlns:a16="http://schemas.microsoft.com/office/drawing/2014/main" id="{440C8FA6-A720-9A42-9CBB-2CE35A5E3DE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62318" y="3906571"/>
            <a:ext cx="1179203" cy="36132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z="1400" dirty="0"/>
              <a:t>Lorem Ipsum</a:t>
            </a:r>
            <a:endParaRPr lang="en-US" dirty="0"/>
          </a:p>
        </p:txBody>
      </p:sp>
      <p:sp>
        <p:nvSpPr>
          <p:cNvPr id="50" name="Text Placeholder 7">
            <a:extLst>
              <a:ext uri="{FF2B5EF4-FFF2-40B4-BE49-F238E27FC236}">
                <a16:creationId xmlns:a16="http://schemas.microsoft.com/office/drawing/2014/main" id="{639DE428-80D7-BD43-A6E9-819CD12E2EC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971800" y="3906571"/>
            <a:ext cx="1179203" cy="36132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z="1400" dirty="0"/>
              <a:t>Lorem Ipsum</a:t>
            </a:r>
            <a:endParaRPr lang="en-US" dirty="0"/>
          </a:p>
        </p:txBody>
      </p:sp>
      <p:sp>
        <p:nvSpPr>
          <p:cNvPr id="52" name="Text Placeholder 7">
            <a:extLst>
              <a:ext uri="{FF2B5EF4-FFF2-40B4-BE49-F238E27FC236}">
                <a16:creationId xmlns:a16="http://schemas.microsoft.com/office/drawing/2014/main" id="{248AE3EC-6606-444D-8720-5A5B413D73B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867835" y="3906571"/>
            <a:ext cx="1179203" cy="36132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z="1400" dirty="0"/>
              <a:t>Lorem Ipsum</a:t>
            </a:r>
            <a:endParaRPr lang="en-US" dirty="0"/>
          </a:p>
        </p:txBody>
      </p:sp>
      <p:sp>
        <p:nvSpPr>
          <p:cNvPr id="54" name="Text Placeholder 7">
            <a:extLst>
              <a:ext uri="{FF2B5EF4-FFF2-40B4-BE49-F238E27FC236}">
                <a16:creationId xmlns:a16="http://schemas.microsoft.com/office/drawing/2014/main" id="{E1AB3661-A4BE-A444-92AA-2DC22A6825B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856692" y="3906571"/>
            <a:ext cx="1179203" cy="36132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z="1400" dirty="0"/>
              <a:t>Lorem Ipsum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2762519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Boxes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8C2D7E1-032A-A446-9000-3B52DA5790CE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8C5AF7B-2074-4B4A-8887-4660C95918EE}"/>
              </a:ext>
            </a:extLst>
          </p:cNvPr>
          <p:cNvGrpSpPr/>
          <p:nvPr userDrawn="1"/>
        </p:nvGrpSpPr>
        <p:grpSpPr>
          <a:xfrm>
            <a:off x="2604155" y="1417733"/>
            <a:ext cx="3865418" cy="2266386"/>
            <a:chOff x="2604155" y="1417733"/>
            <a:chExt cx="3865418" cy="2266386"/>
          </a:xfrm>
        </p:grpSpPr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ECBB3E4-3B6E-3542-BC93-BEA8E311D656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2604155" y="1417733"/>
              <a:ext cx="0" cy="642331"/>
            </a:xfrm>
            <a:prstGeom prst="line">
              <a:avLst/>
            </a:prstGeom>
            <a:noFill/>
            <a:ln w="9525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EDF014C8-93BF-0E44-852F-51E2C75D3370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502228" y="1417733"/>
              <a:ext cx="0" cy="642331"/>
            </a:xfrm>
            <a:prstGeom prst="line">
              <a:avLst/>
            </a:prstGeom>
            <a:noFill/>
            <a:ln w="9525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2E42C66E-9018-8644-9DD2-6CE4368A6329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2604155" y="3041788"/>
              <a:ext cx="0" cy="642331"/>
            </a:xfrm>
            <a:prstGeom prst="line">
              <a:avLst/>
            </a:prstGeom>
            <a:noFill/>
            <a:ln w="9525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3EEEA8C0-4EF3-4F4E-97D8-1B0336EE615F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502228" y="3041788"/>
              <a:ext cx="0" cy="642331"/>
            </a:xfrm>
            <a:prstGeom prst="line">
              <a:avLst/>
            </a:prstGeom>
            <a:noFill/>
            <a:ln w="9525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4FCAC701-762D-6C4C-BEE5-54ABC06A7557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6469573" y="3041788"/>
              <a:ext cx="0" cy="642331"/>
            </a:xfrm>
            <a:prstGeom prst="line">
              <a:avLst/>
            </a:prstGeom>
            <a:noFill/>
            <a:ln w="9525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68194DFF-1872-A543-A7E0-9F9EB775DA12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6469573" y="1417733"/>
              <a:ext cx="0" cy="642331"/>
            </a:xfrm>
            <a:prstGeom prst="line">
              <a:avLst/>
            </a:prstGeom>
            <a:noFill/>
            <a:ln w="9525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29C2727-C879-604B-83AF-CEF98225A72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77913" y="1136895"/>
            <a:ext cx="1149350" cy="11493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 dirty="0"/>
          </a:p>
        </p:txBody>
      </p:sp>
      <p:sp>
        <p:nvSpPr>
          <p:cNvPr id="57" name="Picture Placeholder 4">
            <a:extLst>
              <a:ext uri="{FF2B5EF4-FFF2-40B4-BE49-F238E27FC236}">
                <a16:creationId xmlns:a16="http://schemas.microsoft.com/office/drawing/2014/main" id="{924B8640-811F-6041-8C9B-A12F6DBF110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983523" y="1136895"/>
            <a:ext cx="1149350" cy="11493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 dirty="0"/>
          </a:p>
        </p:txBody>
      </p:sp>
      <p:sp>
        <p:nvSpPr>
          <p:cNvPr id="58" name="Picture Placeholder 4">
            <a:extLst>
              <a:ext uri="{FF2B5EF4-FFF2-40B4-BE49-F238E27FC236}">
                <a16:creationId xmlns:a16="http://schemas.microsoft.com/office/drawing/2014/main" id="{5EA2F6DA-A02F-BF47-9BEE-ECCCE3FDA18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894385" y="1136895"/>
            <a:ext cx="1149350" cy="11493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 dirty="0"/>
          </a:p>
        </p:txBody>
      </p:sp>
      <p:sp>
        <p:nvSpPr>
          <p:cNvPr id="59" name="Picture Placeholder 4">
            <a:extLst>
              <a:ext uri="{FF2B5EF4-FFF2-40B4-BE49-F238E27FC236}">
                <a16:creationId xmlns:a16="http://schemas.microsoft.com/office/drawing/2014/main" id="{37925952-96DB-3A4C-9BF4-DE45FB6DC78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858000" y="1136895"/>
            <a:ext cx="1149350" cy="11493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 dirty="0"/>
          </a:p>
        </p:txBody>
      </p:sp>
      <p:sp>
        <p:nvSpPr>
          <p:cNvPr id="60" name="Picture Placeholder 4">
            <a:extLst>
              <a:ext uri="{FF2B5EF4-FFF2-40B4-BE49-F238E27FC236}">
                <a16:creationId xmlns:a16="http://schemas.microsoft.com/office/drawing/2014/main" id="{05DF064C-5644-A244-829D-5BDA47B218B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77913" y="2741613"/>
            <a:ext cx="1149350" cy="11493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 dirty="0"/>
          </a:p>
        </p:txBody>
      </p:sp>
      <p:sp>
        <p:nvSpPr>
          <p:cNvPr id="61" name="Picture Placeholder 4">
            <a:extLst>
              <a:ext uri="{FF2B5EF4-FFF2-40B4-BE49-F238E27FC236}">
                <a16:creationId xmlns:a16="http://schemas.microsoft.com/office/drawing/2014/main" id="{04313EC8-44C4-7341-95E5-7250E663544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983523" y="2741613"/>
            <a:ext cx="1149350" cy="11493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 dirty="0"/>
          </a:p>
        </p:txBody>
      </p:sp>
      <p:sp>
        <p:nvSpPr>
          <p:cNvPr id="62" name="Picture Placeholder 4">
            <a:extLst>
              <a:ext uri="{FF2B5EF4-FFF2-40B4-BE49-F238E27FC236}">
                <a16:creationId xmlns:a16="http://schemas.microsoft.com/office/drawing/2014/main" id="{0F1111FF-94DA-324C-9A11-F9158086106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894385" y="2741613"/>
            <a:ext cx="1149350" cy="11493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 dirty="0"/>
          </a:p>
        </p:txBody>
      </p:sp>
      <p:sp>
        <p:nvSpPr>
          <p:cNvPr id="63" name="Picture Placeholder 4">
            <a:extLst>
              <a:ext uri="{FF2B5EF4-FFF2-40B4-BE49-F238E27FC236}">
                <a16:creationId xmlns:a16="http://schemas.microsoft.com/office/drawing/2014/main" id="{0F31A623-4AC1-0A4F-AEFD-9D566A42E77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858000" y="2741613"/>
            <a:ext cx="1149350" cy="11493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05C678C-BF2A-5A44-A4AA-E6E670E92F84}"/>
              </a:ext>
            </a:extLst>
          </p:cNvPr>
          <p:cNvSpPr txBox="1"/>
          <p:nvPr userDrawn="1"/>
        </p:nvSpPr>
        <p:spPr>
          <a:xfrm>
            <a:off x="8538304" y="4794669"/>
            <a:ext cx="382543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fld id="{64257B77-FA54-6944-B705-C016D32C2802}" type="slidenum">
              <a:rPr lang="en-US" sz="800" b="0" i="0" smtClean="0">
                <a:solidFill>
                  <a:schemeClr val="tx2">
                    <a:lumMod val="60000"/>
                    <a:lumOff val="40000"/>
                  </a:schemeClr>
                </a:solidFill>
                <a:latin typeface="Barlow Bold"/>
                <a:cs typeface="Barlow Bold"/>
              </a:rPr>
              <a:pPr algn="r"/>
              <a:t>‹#›</a:t>
            </a:fld>
            <a:endParaRPr lang="en-US" sz="800" b="0" i="0" dirty="0">
              <a:solidFill>
                <a:schemeClr val="tx2">
                  <a:lumMod val="60000"/>
                  <a:lumOff val="40000"/>
                </a:schemeClr>
              </a:solidFill>
              <a:latin typeface="Barlow Bold"/>
              <a:cs typeface="Barlow Bold"/>
            </a:endParaRP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9522CD4A-094B-0349-8EF0-86324420196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" y="4813451"/>
            <a:ext cx="592956" cy="210038"/>
          </a:xfrm>
          <a:prstGeom prst="rect">
            <a:avLst/>
          </a:prstGeom>
        </p:spPr>
      </p:pic>
      <p:sp>
        <p:nvSpPr>
          <p:cNvPr id="50" name="Footer Placeholder 4">
            <a:extLst>
              <a:ext uri="{FF2B5EF4-FFF2-40B4-BE49-F238E27FC236}">
                <a16:creationId xmlns:a16="http://schemas.microsoft.com/office/drawing/2014/main" id="{F5369019-8DD8-DD43-B9CA-2449F4864F4C}"/>
              </a:ext>
            </a:extLst>
          </p:cNvPr>
          <p:cNvSpPr txBox="1">
            <a:spLocks/>
          </p:cNvSpPr>
          <p:nvPr userDrawn="1"/>
        </p:nvSpPr>
        <p:spPr>
          <a:xfrm>
            <a:off x="320041" y="4767263"/>
            <a:ext cx="850391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500" b="0" i="0" kern="1200">
                <a:solidFill>
                  <a:srgbClr val="D0D8DE"/>
                </a:solidFill>
                <a:latin typeface="Barlow Light"/>
                <a:ea typeface="+mn-ea"/>
                <a:cs typeface="Barlow Ligh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2"/>
                </a:solidFill>
              </a:rPr>
              <a:t>© 2018 </a:t>
            </a:r>
            <a:r>
              <a:rPr lang="en-US" dirty="0" err="1">
                <a:solidFill>
                  <a:schemeClr val="tx2"/>
                </a:solidFill>
              </a:rPr>
              <a:t>Intapp</a:t>
            </a:r>
            <a:r>
              <a:rPr lang="en-US" dirty="0">
                <a:solidFill>
                  <a:schemeClr val="tx2"/>
                </a:solidFill>
              </a:rPr>
              <a:t>, Inc. All Rights Reserved. Various trademarks held by their respective owners.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6D2C4918-58F0-FF44-A937-F39D9C6D12CB}"/>
              </a:ext>
            </a:extLst>
          </p:cNvPr>
          <p:cNvCxnSpPr/>
          <p:nvPr userDrawn="1"/>
        </p:nvCxnSpPr>
        <p:spPr>
          <a:xfrm>
            <a:off x="320040" y="4738357"/>
            <a:ext cx="8503920" cy="0"/>
          </a:xfrm>
          <a:prstGeom prst="line">
            <a:avLst/>
          </a:prstGeom>
          <a:ln w="3175"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A4D9375F-5A8E-AB4B-A96D-5901F813647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62318" y="2333265"/>
            <a:ext cx="1179203" cy="36132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sz="1400" dirty="0"/>
              <a:t>Lorem Ipsum</a:t>
            </a:r>
            <a:endParaRPr lang="en-US" dirty="0"/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73854C0D-5C2B-834E-96DC-B18C93AC9D0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971800" y="2333265"/>
            <a:ext cx="1179203" cy="36132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sz="1400" dirty="0"/>
              <a:t>Lorem Ipsum</a:t>
            </a:r>
            <a:endParaRPr lang="en-US" dirty="0"/>
          </a:p>
        </p:txBody>
      </p:sp>
      <p:sp>
        <p:nvSpPr>
          <p:cNvPr id="25" name="Text Placeholder 7">
            <a:extLst>
              <a:ext uri="{FF2B5EF4-FFF2-40B4-BE49-F238E27FC236}">
                <a16:creationId xmlns:a16="http://schemas.microsoft.com/office/drawing/2014/main" id="{611BD008-86E2-8D4A-8376-CF8824C84D0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867835" y="2333265"/>
            <a:ext cx="1179203" cy="36132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sz="1400" dirty="0"/>
              <a:t>Lorem Ipsum</a:t>
            </a:r>
            <a:endParaRPr lang="en-US" dirty="0"/>
          </a:p>
        </p:txBody>
      </p:sp>
      <p:sp>
        <p:nvSpPr>
          <p:cNvPr id="26" name="Text Placeholder 7">
            <a:extLst>
              <a:ext uri="{FF2B5EF4-FFF2-40B4-BE49-F238E27FC236}">
                <a16:creationId xmlns:a16="http://schemas.microsoft.com/office/drawing/2014/main" id="{8EE055C2-84B6-E144-B1E9-2DB60F733F9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56692" y="2333265"/>
            <a:ext cx="1179203" cy="36132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sz="1400" dirty="0"/>
              <a:t>Lorem Ipsum</a:t>
            </a:r>
            <a:endParaRPr lang="en-US" dirty="0"/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B5E91162-0922-3D4F-9D78-B9A04620CBD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62318" y="3906571"/>
            <a:ext cx="1179203" cy="36132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sz="1400" dirty="0"/>
              <a:t>Lorem Ipsum</a:t>
            </a:r>
            <a:endParaRPr lang="en-US" dirty="0"/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id="{D8AB5472-4CAC-7A48-A082-123C94E718A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971800" y="3906571"/>
            <a:ext cx="1179203" cy="36132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sz="1400" dirty="0"/>
              <a:t>Lorem Ipsum</a:t>
            </a:r>
            <a:endParaRPr lang="en-US" dirty="0"/>
          </a:p>
        </p:txBody>
      </p:sp>
      <p:sp>
        <p:nvSpPr>
          <p:cNvPr id="29" name="Text Placeholder 7">
            <a:extLst>
              <a:ext uri="{FF2B5EF4-FFF2-40B4-BE49-F238E27FC236}">
                <a16:creationId xmlns:a16="http://schemas.microsoft.com/office/drawing/2014/main" id="{6CA99247-1BAD-9A4D-8B9C-4A6BBB8DAA4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867835" y="3906571"/>
            <a:ext cx="1179203" cy="36132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sz="1400" dirty="0"/>
              <a:t>Lorem Ipsum</a:t>
            </a:r>
            <a:endParaRPr lang="en-US" dirty="0"/>
          </a:p>
        </p:txBody>
      </p:sp>
      <p:sp>
        <p:nvSpPr>
          <p:cNvPr id="30" name="Text Placeholder 7">
            <a:extLst>
              <a:ext uri="{FF2B5EF4-FFF2-40B4-BE49-F238E27FC236}">
                <a16:creationId xmlns:a16="http://schemas.microsoft.com/office/drawing/2014/main" id="{26F21499-9E98-E548-8857-223ACB2B295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856692" y="3906571"/>
            <a:ext cx="1179203" cy="36132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sz="1400" dirty="0"/>
              <a:t>Lorem Ipsum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5769375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TA Slide #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DDCE97E-5808-034E-A10C-AE98BF8F90DD}"/>
              </a:ext>
            </a:extLst>
          </p:cNvPr>
          <p:cNvSpPr txBox="1"/>
          <p:nvPr userDrawn="1"/>
        </p:nvSpPr>
        <p:spPr>
          <a:xfrm>
            <a:off x="8538304" y="4794669"/>
            <a:ext cx="382543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fld id="{64257B77-FA54-6944-B705-C016D32C2802}" type="slidenum">
              <a:rPr lang="en-US" sz="800" b="0" i="0" smtClean="0">
                <a:solidFill>
                  <a:schemeClr val="tx2">
                    <a:lumMod val="60000"/>
                    <a:lumOff val="40000"/>
                  </a:schemeClr>
                </a:solidFill>
                <a:latin typeface="Barlow Bold"/>
                <a:cs typeface="Barlow Bold"/>
              </a:rPr>
              <a:pPr algn="r"/>
              <a:t>‹#›</a:t>
            </a:fld>
            <a:endParaRPr lang="en-US" sz="800" b="0" i="0" dirty="0">
              <a:solidFill>
                <a:schemeClr val="tx2">
                  <a:lumMod val="60000"/>
                  <a:lumOff val="40000"/>
                </a:schemeClr>
              </a:solidFill>
              <a:latin typeface="Barlow Bold"/>
              <a:cs typeface="Barlow Bold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36CA34-083B-EC41-8136-F0A8C58966E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0040" y="4813164"/>
            <a:ext cx="592956" cy="210613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25B1ED2-96BA-D240-A7C9-AF24F7B026F3}"/>
              </a:ext>
            </a:extLst>
          </p:cNvPr>
          <p:cNvCxnSpPr/>
          <p:nvPr userDrawn="1"/>
        </p:nvCxnSpPr>
        <p:spPr>
          <a:xfrm>
            <a:off x="320040" y="4738357"/>
            <a:ext cx="8503920" cy="0"/>
          </a:xfrm>
          <a:prstGeom prst="line">
            <a:avLst/>
          </a:prstGeom>
          <a:ln w="3175"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5C1A0480-2EDB-BA47-BD57-33DBB8FC5406}"/>
              </a:ext>
            </a:extLst>
          </p:cNvPr>
          <p:cNvSpPr txBox="1">
            <a:spLocks/>
          </p:cNvSpPr>
          <p:nvPr userDrawn="1"/>
        </p:nvSpPr>
        <p:spPr>
          <a:xfrm>
            <a:off x="320041" y="4767263"/>
            <a:ext cx="850391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500" b="0" i="0" kern="1200">
                <a:solidFill>
                  <a:srgbClr val="D0D8DE"/>
                </a:solidFill>
                <a:latin typeface="Barlow Light"/>
                <a:ea typeface="+mn-ea"/>
                <a:cs typeface="Barlow Ligh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© 2018 </a:t>
            </a:r>
            <a:r>
              <a:rPr lang="en-US" dirty="0" err="1"/>
              <a:t>Intapp</a:t>
            </a:r>
            <a:r>
              <a:rPr lang="en-US" dirty="0"/>
              <a:t>, Inc. All Rights Reserved. Various trademarks held by their respective owners.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ED77D89-CC3F-1E42-863E-A15AC61D9FE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1998826" y="-1998827"/>
            <a:ext cx="5146347" cy="914400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81FB33C-80A7-2245-9003-0540F5C3EF7E}"/>
              </a:ext>
            </a:extLst>
          </p:cNvPr>
          <p:cNvSpPr/>
          <p:nvPr userDrawn="1"/>
        </p:nvSpPr>
        <p:spPr>
          <a:xfrm>
            <a:off x="5" y="0"/>
            <a:ext cx="9159763" cy="5159605"/>
          </a:xfrm>
          <a:prstGeom prst="rect">
            <a:avLst/>
          </a:prstGeom>
          <a:solidFill>
            <a:schemeClr val="accent3">
              <a:lumMod val="25000"/>
              <a:alpha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ACB064-7D76-D449-AC42-154A1E5C1495}"/>
              </a:ext>
            </a:extLst>
          </p:cNvPr>
          <p:cNvSpPr txBox="1"/>
          <p:nvPr userDrawn="1"/>
        </p:nvSpPr>
        <p:spPr>
          <a:xfrm>
            <a:off x="8538304" y="4794669"/>
            <a:ext cx="382543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fld id="{64257B77-FA54-6944-B705-C016D32C2802}" type="slidenum">
              <a:rPr lang="en-US" sz="800" b="0" i="0" smtClean="0">
                <a:solidFill>
                  <a:schemeClr val="tx2">
                    <a:lumMod val="60000"/>
                    <a:lumOff val="40000"/>
                  </a:schemeClr>
                </a:solidFill>
                <a:latin typeface="Barlow Bold"/>
                <a:cs typeface="Barlow Bold"/>
              </a:rPr>
              <a:pPr algn="r"/>
              <a:t>‹#›</a:t>
            </a:fld>
            <a:endParaRPr lang="en-US" sz="800" b="0" i="0" dirty="0">
              <a:solidFill>
                <a:schemeClr val="tx2">
                  <a:lumMod val="60000"/>
                  <a:lumOff val="40000"/>
                </a:schemeClr>
              </a:solidFill>
              <a:latin typeface="Barlow Bold"/>
              <a:cs typeface="Barlow Bold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8773C5E-35DC-E241-9753-212DD867771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0040" y="4813164"/>
            <a:ext cx="592956" cy="210613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998332B-E18D-2A47-AC99-F0E69D48F7B5}"/>
              </a:ext>
            </a:extLst>
          </p:cNvPr>
          <p:cNvCxnSpPr/>
          <p:nvPr userDrawn="1"/>
        </p:nvCxnSpPr>
        <p:spPr>
          <a:xfrm>
            <a:off x="320040" y="4738357"/>
            <a:ext cx="8503920" cy="0"/>
          </a:xfrm>
          <a:prstGeom prst="line">
            <a:avLst/>
          </a:prstGeom>
          <a:ln w="3175"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8AEACEEE-6FBE-ED40-BC5D-E6F4A44A3E4F}"/>
              </a:ext>
            </a:extLst>
          </p:cNvPr>
          <p:cNvSpPr txBox="1">
            <a:spLocks/>
          </p:cNvSpPr>
          <p:nvPr userDrawn="1"/>
        </p:nvSpPr>
        <p:spPr>
          <a:xfrm>
            <a:off x="320041" y="4767263"/>
            <a:ext cx="850391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500" b="0" i="0" kern="1200">
                <a:solidFill>
                  <a:srgbClr val="D0D8DE"/>
                </a:solidFill>
                <a:latin typeface="Barlow Light"/>
                <a:ea typeface="+mn-ea"/>
                <a:cs typeface="Barlow Ligh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© 2018 </a:t>
            </a:r>
            <a:r>
              <a:rPr lang="en-US" dirty="0" err="1"/>
              <a:t>Intapp</a:t>
            </a:r>
            <a:r>
              <a:rPr lang="en-US" dirty="0"/>
              <a:t>, Inc. All Rights Reserved. Various trademarks held by their respective owners.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8481DC9-AEE9-A74E-AF41-E5909A7CC0EC}"/>
              </a:ext>
            </a:extLst>
          </p:cNvPr>
          <p:cNvSpPr/>
          <p:nvPr userDrawn="1"/>
        </p:nvSpPr>
        <p:spPr>
          <a:xfrm>
            <a:off x="320042" y="1698585"/>
            <a:ext cx="4836158" cy="1645748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5E39778-DE74-D542-8782-82CF2644932D}"/>
              </a:ext>
            </a:extLst>
          </p:cNvPr>
          <p:cNvCxnSpPr/>
          <p:nvPr userDrawn="1"/>
        </p:nvCxnSpPr>
        <p:spPr>
          <a:xfrm>
            <a:off x="692576" y="2062652"/>
            <a:ext cx="482928" cy="0"/>
          </a:xfrm>
          <a:prstGeom prst="line">
            <a:avLst/>
          </a:prstGeom>
          <a:ln w="3175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0D274FA0-26AF-8240-9B9B-B076DF9EEDE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0550" y="2031103"/>
            <a:ext cx="4256368" cy="5191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 spc="-150">
                <a:solidFill>
                  <a:schemeClr val="bg1"/>
                </a:solidFill>
                <a:latin typeface="Barlow" pitchFamily="2" charset="77"/>
              </a:defRPr>
            </a:lvl1pPr>
          </a:lstStyle>
          <a:p>
            <a:pPr lvl="0"/>
            <a:r>
              <a:rPr lang="en-US" b="0" i="0" dirty="0">
                <a:latin typeface="Barlow" pitchFamily="2" charset="77"/>
              </a:rPr>
              <a:t>CTA goes here like this!</a:t>
            </a:r>
            <a:endParaRPr lang="en-US" dirty="0"/>
          </a:p>
        </p:txBody>
      </p:sp>
      <p:sp>
        <p:nvSpPr>
          <p:cNvPr id="19" name="Text Placeholder 20">
            <a:extLst>
              <a:ext uri="{FF2B5EF4-FFF2-40B4-BE49-F238E27FC236}">
                <a16:creationId xmlns:a16="http://schemas.microsoft.com/office/drawing/2014/main" id="{3EC7C641-E734-094E-9A8A-B6C8AA4A5D0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15950" y="2579120"/>
            <a:ext cx="4443730" cy="4889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>
                <a:solidFill>
                  <a:schemeClr val="bg2">
                    <a:lumMod val="60000"/>
                    <a:lumOff val="40000"/>
                  </a:schemeClr>
                </a:solidFill>
                <a:latin typeface="Barlow" pitchFamily="2" charset="77"/>
              </a:defRPr>
            </a:lvl1pPr>
          </a:lstStyle>
          <a:p>
            <a:pPr lvl="0"/>
            <a:r>
              <a:rPr lang="en-US" sz="2000" dirty="0"/>
              <a:t>CTA subhead, </a:t>
            </a:r>
            <a:r>
              <a:rPr lang="en-US" sz="2000" dirty="0" err="1"/>
              <a:t>url</a:t>
            </a:r>
            <a:r>
              <a:rPr lang="en-US" sz="2000" dirty="0"/>
              <a:t>, phone number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9704663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TA Slide #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DDCE97E-5808-034E-A10C-AE98BF8F90DD}"/>
              </a:ext>
            </a:extLst>
          </p:cNvPr>
          <p:cNvSpPr txBox="1"/>
          <p:nvPr userDrawn="1"/>
        </p:nvSpPr>
        <p:spPr>
          <a:xfrm>
            <a:off x="8538304" y="4794669"/>
            <a:ext cx="382543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fld id="{64257B77-FA54-6944-B705-C016D32C2802}" type="slidenum">
              <a:rPr lang="en-US" sz="800" b="0" i="0" smtClean="0">
                <a:solidFill>
                  <a:schemeClr val="tx2">
                    <a:lumMod val="60000"/>
                    <a:lumOff val="40000"/>
                  </a:schemeClr>
                </a:solidFill>
                <a:latin typeface="Barlow Bold"/>
                <a:cs typeface="Barlow Bold"/>
              </a:rPr>
              <a:pPr algn="r"/>
              <a:t>‹#›</a:t>
            </a:fld>
            <a:endParaRPr lang="en-US" sz="800" b="0" i="0" dirty="0">
              <a:solidFill>
                <a:schemeClr val="tx2">
                  <a:lumMod val="60000"/>
                  <a:lumOff val="40000"/>
                </a:schemeClr>
              </a:solidFill>
              <a:latin typeface="Barlow Bold"/>
              <a:cs typeface="Barlow Bold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36CA34-083B-EC41-8136-F0A8C58966E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0040" y="4813164"/>
            <a:ext cx="592956" cy="210613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25B1ED2-96BA-D240-A7C9-AF24F7B026F3}"/>
              </a:ext>
            </a:extLst>
          </p:cNvPr>
          <p:cNvCxnSpPr/>
          <p:nvPr userDrawn="1"/>
        </p:nvCxnSpPr>
        <p:spPr>
          <a:xfrm>
            <a:off x="320040" y="4738357"/>
            <a:ext cx="8503920" cy="0"/>
          </a:xfrm>
          <a:prstGeom prst="line">
            <a:avLst/>
          </a:prstGeom>
          <a:ln w="3175"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5C1A0480-2EDB-BA47-BD57-33DBB8FC5406}"/>
              </a:ext>
            </a:extLst>
          </p:cNvPr>
          <p:cNvSpPr txBox="1">
            <a:spLocks/>
          </p:cNvSpPr>
          <p:nvPr userDrawn="1"/>
        </p:nvSpPr>
        <p:spPr>
          <a:xfrm>
            <a:off x="320041" y="4767263"/>
            <a:ext cx="850391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500" b="0" i="0" kern="1200">
                <a:solidFill>
                  <a:srgbClr val="D0D8DE"/>
                </a:solidFill>
                <a:latin typeface="Barlow Light"/>
                <a:ea typeface="+mn-ea"/>
                <a:cs typeface="Barlow Ligh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© 2018 </a:t>
            </a:r>
            <a:r>
              <a:rPr lang="en-US" dirty="0" err="1"/>
              <a:t>Intapp</a:t>
            </a:r>
            <a:r>
              <a:rPr lang="en-US" dirty="0"/>
              <a:t>, Inc. All Rights Reserved. Various trademarks held by their respective owners.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DE16A8C-572F-B24C-807A-4194FA462E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8" t="9096" r="1448" b="9096"/>
          <a:stretch/>
        </p:blipFill>
        <p:spPr>
          <a:xfrm>
            <a:off x="0" y="0"/>
            <a:ext cx="9159768" cy="514349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DAFB64B-3EF9-014D-ABF9-309DB4E85878}"/>
              </a:ext>
            </a:extLst>
          </p:cNvPr>
          <p:cNvSpPr/>
          <p:nvPr userDrawn="1"/>
        </p:nvSpPr>
        <p:spPr>
          <a:xfrm>
            <a:off x="5" y="2159"/>
            <a:ext cx="9159763" cy="5159605"/>
          </a:xfrm>
          <a:prstGeom prst="rect">
            <a:avLst/>
          </a:prstGeom>
          <a:solidFill>
            <a:schemeClr val="accent3">
              <a:lumMod val="25000"/>
              <a:alpha val="66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120192E-7126-8C44-9E34-4B5251029DE0}"/>
              </a:ext>
            </a:extLst>
          </p:cNvPr>
          <p:cNvSpPr txBox="1"/>
          <p:nvPr userDrawn="1"/>
        </p:nvSpPr>
        <p:spPr>
          <a:xfrm>
            <a:off x="8538304" y="4794669"/>
            <a:ext cx="382543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fld id="{64257B77-FA54-6944-B705-C016D32C2802}" type="slidenum">
              <a:rPr lang="en-US" sz="800" b="0" i="0" smtClean="0">
                <a:solidFill>
                  <a:schemeClr val="tx2">
                    <a:lumMod val="60000"/>
                    <a:lumOff val="40000"/>
                  </a:schemeClr>
                </a:solidFill>
                <a:latin typeface="Barlow Bold"/>
                <a:cs typeface="Barlow Bold"/>
              </a:rPr>
              <a:pPr algn="r"/>
              <a:t>‹#›</a:t>
            </a:fld>
            <a:endParaRPr lang="en-US" sz="800" b="0" i="0" dirty="0">
              <a:solidFill>
                <a:schemeClr val="tx2">
                  <a:lumMod val="60000"/>
                  <a:lumOff val="40000"/>
                </a:schemeClr>
              </a:solidFill>
              <a:latin typeface="Barlow Bold"/>
              <a:cs typeface="Barlow Bold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236BF30-80B8-D046-983E-8251E7293F7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0040" y="4813164"/>
            <a:ext cx="592956" cy="210613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5E55F65-596C-F149-ADDE-98D3EC2CC74E}"/>
              </a:ext>
            </a:extLst>
          </p:cNvPr>
          <p:cNvCxnSpPr/>
          <p:nvPr userDrawn="1"/>
        </p:nvCxnSpPr>
        <p:spPr>
          <a:xfrm>
            <a:off x="320040" y="4738357"/>
            <a:ext cx="8503920" cy="0"/>
          </a:xfrm>
          <a:prstGeom prst="line">
            <a:avLst/>
          </a:prstGeom>
          <a:ln w="3175"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CE1DD787-1709-7644-8EA5-EDAEA84FBE03}"/>
              </a:ext>
            </a:extLst>
          </p:cNvPr>
          <p:cNvSpPr txBox="1">
            <a:spLocks/>
          </p:cNvSpPr>
          <p:nvPr userDrawn="1"/>
        </p:nvSpPr>
        <p:spPr>
          <a:xfrm>
            <a:off x="320041" y="4767263"/>
            <a:ext cx="850391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500" b="0" i="0" kern="1200">
                <a:solidFill>
                  <a:srgbClr val="D0D8DE"/>
                </a:solidFill>
                <a:latin typeface="Barlow Light"/>
                <a:ea typeface="+mn-ea"/>
                <a:cs typeface="Barlow Ligh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© 2018 </a:t>
            </a:r>
            <a:r>
              <a:rPr lang="en-US" dirty="0" err="1"/>
              <a:t>Intapp</a:t>
            </a:r>
            <a:r>
              <a:rPr lang="en-US" dirty="0"/>
              <a:t>, Inc. All Rights Reserved. Various trademarks held by their respective owners.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EDE4B51-699A-4645-AE75-7E6799299046}"/>
              </a:ext>
            </a:extLst>
          </p:cNvPr>
          <p:cNvSpPr/>
          <p:nvPr userDrawn="1"/>
        </p:nvSpPr>
        <p:spPr>
          <a:xfrm>
            <a:off x="320042" y="1698585"/>
            <a:ext cx="4836158" cy="1645748"/>
          </a:xfrm>
          <a:prstGeom prst="rect">
            <a:avLst/>
          </a:prstGeom>
          <a:solidFill>
            <a:schemeClr val="accent3">
              <a:lumMod val="25000"/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43C44E0-28E5-694F-AD21-23A856567114}"/>
              </a:ext>
            </a:extLst>
          </p:cNvPr>
          <p:cNvCxnSpPr/>
          <p:nvPr userDrawn="1"/>
        </p:nvCxnSpPr>
        <p:spPr>
          <a:xfrm>
            <a:off x="692576" y="2062652"/>
            <a:ext cx="482928" cy="0"/>
          </a:xfrm>
          <a:prstGeom prst="line">
            <a:avLst/>
          </a:prstGeom>
          <a:ln w="3175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A8E802-2ABE-C34F-9EF9-549BCE0CEE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0550" y="2031103"/>
            <a:ext cx="4256368" cy="5191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 spc="-150">
                <a:solidFill>
                  <a:schemeClr val="bg1"/>
                </a:solidFill>
                <a:latin typeface="Barlow" pitchFamily="2" charset="77"/>
              </a:defRPr>
            </a:lvl1pPr>
          </a:lstStyle>
          <a:p>
            <a:pPr lvl="0"/>
            <a:r>
              <a:rPr lang="en-US" b="0" i="0" dirty="0">
                <a:latin typeface="Barlow" pitchFamily="2" charset="77"/>
              </a:rPr>
              <a:t>CTA goes here like this!</a:t>
            </a:r>
            <a:endParaRPr lang="en-US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B676C7BA-3947-7341-9824-B36DA9F957B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15950" y="2579120"/>
            <a:ext cx="4443730" cy="4889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>
                <a:solidFill>
                  <a:schemeClr val="bg2">
                    <a:lumMod val="60000"/>
                    <a:lumOff val="40000"/>
                  </a:schemeClr>
                </a:solidFill>
                <a:latin typeface="Barlow" pitchFamily="2" charset="77"/>
              </a:defRPr>
            </a:lvl1pPr>
          </a:lstStyle>
          <a:p>
            <a:pPr lvl="0"/>
            <a:r>
              <a:rPr lang="en-US" sz="2000" dirty="0"/>
              <a:t>CTA subhead, </a:t>
            </a:r>
            <a:r>
              <a:rPr lang="en-US" sz="2000" dirty="0" err="1"/>
              <a:t>url</a:t>
            </a:r>
            <a:r>
              <a:rPr lang="en-US" sz="2000" dirty="0"/>
              <a:t>, phone number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2011609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imp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E3B0CF2-87AF-9F46-B46B-EBE5B2BEFB2C}"/>
              </a:ext>
            </a:extLst>
          </p:cNvPr>
          <p:cNvSpPr/>
          <p:nvPr userDrawn="1"/>
        </p:nvSpPr>
        <p:spPr>
          <a:xfrm>
            <a:off x="3843" y="5633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6175317-B38E-D148-8BFC-599727D3FD77}"/>
              </a:ext>
            </a:extLst>
          </p:cNvPr>
          <p:cNvCxnSpPr/>
          <p:nvPr userDrawn="1"/>
        </p:nvCxnSpPr>
        <p:spPr>
          <a:xfrm>
            <a:off x="320040" y="4738357"/>
            <a:ext cx="8503920" cy="0"/>
          </a:xfrm>
          <a:prstGeom prst="line">
            <a:avLst/>
          </a:prstGeom>
          <a:ln w="3175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294EEFF3-467F-6C49-A92F-30BE3E232E02}"/>
              </a:ext>
            </a:extLst>
          </p:cNvPr>
          <p:cNvSpPr txBox="1">
            <a:spLocks/>
          </p:cNvSpPr>
          <p:nvPr userDrawn="1"/>
        </p:nvSpPr>
        <p:spPr>
          <a:xfrm>
            <a:off x="229907" y="4767263"/>
            <a:ext cx="850391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500" b="0" i="0" kern="1200">
                <a:solidFill>
                  <a:srgbClr val="D0D8DE"/>
                </a:solidFill>
                <a:latin typeface="Barlow Light"/>
                <a:ea typeface="+mn-ea"/>
                <a:cs typeface="Barlow Ligh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>
                <a:solidFill>
                  <a:schemeClr val="tx2"/>
                </a:solidFill>
              </a:rPr>
              <a:t>© 2018 </a:t>
            </a:r>
            <a:r>
              <a:rPr lang="en-US" dirty="0" err="1">
                <a:solidFill>
                  <a:schemeClr val="tx2"/>
                </a:solidFill>
              </a:rPr>
              <a:t>Intapp</a:t>
            </a:r>
            <a:r>
              <a:rPr lang="en-US" dirty="0">
                <a:solidFill>
                  <a:schemeClr val="tx2"/>
                </a:solidFill>
              </a:rPr>
              <a:t>, Inc. All Rights Reserved. Various trademarks held by their respective owners.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6671715-477A-3446-88B2-C574A411B01A}"/>
              </a:ext>
            </a:extLst>
          </p:cNvPr>
          <p:cNvCxnSpPr/>
          <p:nvPr userDrawn="1"/>
        </p:nvCxnSpPr>
        <p:spPr>
          <a:xfrm>
            <a:off x="918172" y="2764542"/>
            <a:ext cx="482928" cy="0"/>
          </a:xfrm>
          <a:prstGeom prst="line">
            <a:avLst/>
          </a:prstGeom>
          <a:ln w="3175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668600B5-AA6B-C44B-BB70-75429BF27F0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21892" y="1773527"/>
            <a:ext cx="4442835" cy="66487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0" i="0">
                <a:solidFill>
                  <a:schemeClr val="tx2"/>
                </a:solidFill>
                <a:latin typeface="Barlow" pitchFamily="2" charset="77"/>
              </a:defRPr>
            </a:lvl1pPr>
          </a:lstStyle>
          <a:p>
            <a:pPr lvl="0"/>
            <a:r>
              <a:rPr lang="en-US" dirty="0"/>
              <a:t>Title goes here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AC1AE2FD-396E-E245-8D6E-31FBC363A06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22037" y="2364658"/>
            <a:ext cx="2540146" cy="4254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solidFill>
                  <a:schemeClr val="tx2"/>
                </a:solidFill>
                <a:latin typeface="Barlow" pitchFamily="2" charset="77"/>
              </a:defRPr>
            </a:lvl1pPr>
            <a:lvl2pPr marL="457200" indent="0">
              <a:buNone/>
              <a:defRPr sz="1800" b="0" i="0">
                <a:latin typeface="Barlow" pitchFamily="2" charset="77"/>
              </a:defRPr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1FF3D946-3505-DD42-9D97-AFEB5269948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1272" y="2789671"/>
            <a:ext cx="2770188" cy="23986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0" i="0">
                <a:solidFill>
                  <a:schemeClr val="tx2"/>
                </a:solidFill>
                <a:latin typeface="Barlow" pitchFamily="2" charset="77"/>
              </a:defRPr>
            </a:lvl1pPr>
          </a:lstStyle>
          <a:p>
            <a:pPr lvl="0"/>
            <a:r>
              <a:rPr lang="en-US" dirty="0"/>
              <a:t>Presenter name and title goes here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7F3BD61-0E9B-BC44-8092-56B5D3B3FB1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4233" y="404501"/>
            <a:ext cx="1183107" cy="419082"/>
          </a:xfrm>
          <a:prstGeom prst="rect">
            <a:avLst/>
          </a:prstGeom>
        </p:spPr>
      </p:pic>
      <p:sp>
        <p:nvSpPr>
          <p:cNvPr id="16" name="Text Placeholder 20">
            <a:extLst>
              <a:ext uri="{FF2B5EF4-FFF2-40B4-BE49-F238E27FC236}">
                <a16:creationId xmlns:a16="http://schemas.microsoft.com/office/drawing/2014/main" id="{9FAB61FE-8DC7-4A4F-8B71-1B7CB7B2C82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1272" y="3052835"/>
            <a:ext cx="2770188" cy="3010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0" i="0">
                <a:solidFill>
                  <a:schemeClr val="tx2"/>
                </a:solidFill>
                <a:latin typeface="Barlow" pitchFamily="2" charset="77"/>
              </a:defRPr>
            </a:lvl1pPr>
          </a:lstStyle>
          <a:p>
            <a:pPr lvl="0"/>
            <a:r>
              <a:rPr lang="en-US" dirty="0"/>
              <a:t>01.14.18</a:t>
            </a:r>
          </a:p>
        </p:txBody>
      </p:sp>
    </p:spTree>
    <p:extLst>
      <p:ext uri="{BB962C8B-B14F-4D97-AF65-F5344CB8AC3E}">
        <p14:creationId xmlns:p14="http://schemas.microsoft.com/office/powerpoint/2010/main" val="207956711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Ca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4466B5B-47E7-3541-B0C8-853247844F8E}"/>
              </a:ext>
            </a:extLst>
          </p:cNvPr>
          <p:cNvSpPr/>
          <p:nvPr userDrawn="1"/>
        </p:nvSpPr>
        <p:spPr>
          <a:xfrm>
            <a:off x="0" y="1"/>
            <a:ext cx="3118585" cy="5143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F24D3F-0C1C-E44E-A7DF-9E197D2E803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2018 Intapp, Inc. All Rights Reserved. Various trademarks held by their respective owners.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8DF9E4F-F638-0D4E-8AB7-111EE18AC87D}"/>
              </a:ext>
            </a:extLst>
          </p:cNvPr>
          <p:cNvSpPr/>
          <p:nvPr userDrawn="1"/>
        </p:nvSpPr>
        <p:spPr>
          <a:xfrm rot="18900000">
            <a:off x="2397921" y="1963737"/>
            <a:ext cx="778933" cy="84553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4D9E38-C6BF-DE4F-ABFA-667E508EE523}"/>
              </a:ext>
            </a:extLst>
          </p:cNvPr>
          <p:cNvSpPr txBox="1"/>
          <p:nvPr userDrawn="1"/>
        </p:nvSpPr>
        <p:spPr>
          <a:xfrm>
            <a:off x="8538304" y="4794669"/>
            <a:ext cx="382543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fld id="{64257B77-FA54-6944-B705-C016D32C2802}" type="slidenum">
              <a:rPr lang="en-US" sz="800" b="0" i="0" smtClean="0">
                <a:solidFill>
                  <a:schemeClr val="tx2">
                    <a:lumMod val="60000"/>
                    <a:lumOff val="40000"/>
                  </a:schemeClr>
                </a:solidFill>
                <a:latin typeface="Barlow Bold"/>
                <a:cs typeface="Barlow Bold"/>
              </a:rPr>
              <a:pPr algn="r"/>
              <a:t>‹#›</a:t>
            </a:fld>
            <a:endParaRPr lang="en-US" sz="800" b="0" i="0" dirty="0">
              <a:solidFill>
                <a:schemeClr val="tx2">
                  <a:lumMod val="60000"/>
                  <a:lumOff val="40000"/>
                </a:schemeClr>
              </a:solidFill>
              <a:latin typeface="Barlow Bold"/>
              <a:cs typeface="Barlow Bold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389875-E096-0D4A-A570-FA8B08D9883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" y="4813451"/>
            <a:ext cx="592956" cy="210038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E317E38-C6EC-A242-AFDA-AB2B98927A02}"/>
              </a:ext>
            </a:extLst>
          </p:cNvPr>
          <p:cNvCxnSpPr/>
          <p:nvPr userDrawn="1"/>
        </p:nvCxnSpPr>
        <p:spPr>
          <a:xfrm>
            <a:off x="320040" y="4738357"/>
            <a:ext cx="8503920" cy="0"/>
          </a:xfrm>
          <a:prstGeom prst="line">
            <a:avLst/>
          </a:prstGeom>
          <a:ln w="3175"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3CDB2A1F-4E8B-7948-A557-EC2BA852316B}"/>
              </a:ext>
            </a:extLst>
          </p:cNvPr>
          <p:cNvSpPr txBox="1">
            <a:spLocks/>
          </p:cNvSpPr>
          <p:nvPr userDrawn="1"/>
        </p:nvSpPr>
        <p:spPr>
          <a:xfrm>
            <a:off x="320041" y="4767263"/>
            <a:ext cx="850391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500" b="0" i="0" kern="1200">
                <a:solidFill>
                  <a:srgbClr val="D0D8DE"/>
                </a:solidFill>
                <a:latin typeface="Barlow Light"/>
                <a:ea typeface="+mn-ea"/>
                <a:cs typeface="Barlow Ligh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© 2018 </a:t>
            </a:r>
            <a:r>
              <a:rPr lang="en-US" dirty="0" err="1"/>
              <a:t>Intapp</a:t>
            </a:r>
            <a:r>
              <a:rPr lang="en-US" dirty="0"/>
              <a:t>, Inc. All Rights Reserved. Various trademarks held by their respective owners.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8692FDC2-0CFE-3045-BBCF-E3C7E76CB7C4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274638" y="1724025"/>
            <a:ext cx="2755900" cy="12144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</a:lstStyle>
          <a:p>
            <a:r>
              <a:rPr lang="en-US" dirty="0"/>
              <a:t>Place Logo Here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AE801AC-0556-7649-98BA-05A465C6781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78225" y="1803537"/>
            <a:ext cx="4718050" cy="12366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Barlow" pitchFamily="2" charset="77"/>
              </a:defRPr>
            </a:lvl1pPr>
          </a:lstStyle>
          <a:p>
            <a:pPr lvl="0"/>
            <a:r>
              <a:rPr lang="en-US" sz="2000" dirty="0"/>
              <a:t>Lorem Ipsum</a:t>
            </a:r>
          </a:p>
          <a:p>
            <a:pPr lvl="0"/>
            <a:r>
              <a:rPr lang="en-US" sz="2000" dirty="0"/>
              <a:t>Lorem Ipsum</a:t>
            </a:r>
          </a:p>
          <a:p>
            <a:pPr lvl="0"/>
            <a:r>
              <a:rPr lang="en-US" sz="2000" dirty="0"/>
              <a:t>Lorem Ipsum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833944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Call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208F51B-963D-414A-92C6-5F5607BC9278}"/>
              </a:ext>
            </a:extLst>
          </p:cNvPr>
          <p:cNvSpPr/>
          <p:nvPr userDrawn="1"/>
        </p:nvSpPr>
        <p:spPr>
          <a:xfrm>
            <a:off x="3118585" y="1"/>
            <a:ext cx="6025415" cy="5143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466B5B-47E7-3541-B0C8-853247844F8E}"/>
              </a:ext>
            </a:extLst>
          </p:cNvPr>
          <p:cNvSpPr/>
          <p:nvPr userDrawn="1"/>
        </p:nvSpPr>
        <p:spPr>
          <a:xfrm>
            <a:off x="0" y="1"/>
            <a:ext cx="3118585" cy="5143500"/>
          </a:xfrm>
          <a:prstGeom prst="rect">
            <a:avLst/>
          </a:prstGeom>
          <a:solidFill>
            <a:schemeClr val="accent3">
              <a:lumMod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F24D3F-0C1C-E44E-A7DF-9E197D2E803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2018 Intapp, Inc. All Rights Reserved. Various trademarks held by their respective owners.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8DF9E4F-F638-0D4E-8AB7-111EE18AC87D}"/>
              </a:ext>
            </a:extLst>
          </p:cNvPr>
          <p:cNvSpPr/>
          <p:nvPr userDrawn="1"/>
        </p:nvSpPr>
        <p:spPr>
          <a:xfrm rot="18900000">
            <a:off x="2397921" y="1963737"/>
            <a:ext cx="778933" cy="845534"/>
          </a:xfrm>
          <a:prstGeom prst="rect">
            <a:avLst/>
          </a:prstGeom>
          <a:solidFill>
            <a:schemeClr val="accent3">
              <a:lumMod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4D9E38-C6BF-DE4F-ABFA-667E508EE523}"/>
              </a:ext>
            </a:extLst>
          </p:cNvPr>
          <p:cNvSpPr txBox="1"/>
          <p:nvPr userDrawn="1"/>
        </p:nvSpPr>
        <p:spPr>
          <a:xfrm>
            <a:off x="8538304" y="4794669"/>
            <a:ext cx="382543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fld id="{64257B77-FA54-6944-B705-C016D32C2802}" type="slidenum">
              <a:rPr lang="en-US" sz="800" b="0" i="0" smtClean="0">
                <a:solidFill>
                  <a:schemeClr val="tx2">
                    <a:lumMod val="60000"/>
                    <a:lumOff val="40000"/>
                  </a:schemeClr>
                </a:solidFill>
                <a:latin typeface="Barlow Bold"/>
                <a:cs typeface="Barlow Bold"/>
              </a:rPr>
              <a:pPr algn="r"/>
              <a:t>‹#›</a:t>
            </a:fld>
            <a:endParaRPr lang="en-US" sz="800" b="0" i="0" dirty="0">
              <a:solidFill>
                <a:schemeClr val="tx2">
                  <a:lumMod val="60000"/>
                  <a:lumOff val="40000"/>
                </a:schemeClr>
              </a:solidFill>
              <a:latin typeface="Barlow Bold"/>
              <a:cs typeface="Barlow Bold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E317E38-C6EC-A242-AFDA-AB2B98927A02}"/>
              </a:ext>
            </a:extLst>
          </p:cNvPr>
          <p:cNvCxnSpPr/>
          <p:nvPr userDrawn="1"/>
        </p:nvCxnSpPr>
        <p:spPr>
          <a:xfrm>
            <a:off x="320040" y="4738357"/>
            <a:ext cx="8503920" cy="0"/>
          </a:xfrm>
          <a:prstGeom prst="line">
            <a:avLst/>
          </a:prstGeom>
          <a:ln w="3175"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3CDB2A1F-4E8B-7948-A557-EC2BA852316B}"/>
              </a:ext>
            </a:extLst>
          </p:cNvPr>
          <p:cNvSpPr txBox="1">
            <a:spLocks/>
          </p:cNvSpPr>
          <p:nvPr userDrawn="1"/>
        </p:nvSpPr>
        <p:spPr>
          <a:xfrm>
            <a:off x="320041" y="4767263"/>
            <a:ext cx="850391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500" b="0" i="0" kern="1200">
                <a:solidFill>
                  <a:srgbClr val="D0D8DE"/>
                </a:solidFill>
                <a:latin typeface="Barlow Light"/>
                <a:ea typeface="+mn-ea"/>
                <a:cs typeface="Barlow Ligh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2"/>
                </a:solidFill>
              </a:rPr>
              <a:t>© 2018 </a:t>
            </a:r>
            <a:r>
              <a:rPr lang="en-US" dirty="0" err="1">
                <a:solidFill>
                  <a:schemeClr val="tx2"/>
                </a:solidFill>
              </a:rPr>
              <a:t>Intapp</a:t>
            </a:r>
            <a:r>
              <a:rPr lang="en-US" dirty="0">
                <a:solidFill>
                  <a:schemeClr val="tx2"/>
                </a:solidFill>
              </a:rPr>
              <a:t>, Inc. All Rights Reserved. Various trademarks held by their respective owners.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8692FDC2-0CFE-3045-BBCF-E3C7E76CB7C4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274638" y="1724025"/>
            <a:ext cx="2755900" cy="12144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</a:lstStyle>
          <a:p>
            <a:r>
              <a:rPr lang="en-US" dirty="0"/>
              <a:t>Place Logo Here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07FA3A1B-256D-9049-BE26-0B2112B69F8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78225" y="1790285"/>
            <a:ext cx="4718050" cy="12366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>
                <a:solidFill>
                  <a:schemeClr val="tx2"/>
                </a:solidFill>
                <a:latin typeface="Barlow" pitchFamily="2" charset="77"/>
              </a:defRPr>
            </a:lvl1pPr>
          </a:lstStyle>
          <a:p>
            <a:pPr lvl="0"/>
            <a:r>
              <a:rPr lang="en-US" sz="2000" dirty="0"/>
              <a:t>Lorem Ipsum</a:t>
            </a:r>
          </a:p>
          <a:p>
            <a:pPr lvl="0"/>
            <a:r>
              <a:rPr lang="en-US" sz="2000" dirty="0"/>
              <a:t>Lorem Ipsum</a:t>
            </a:r>
          </a:p>
          <a:p>
            <a:pPr lvl="0"/>
            <a:r>
              <a:rPr lang="en-US" sz="2000" dirty="0"/>
              <a:t>Lorem Ipsum</a:t>
            </a:r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F2F4B2D-122A-AE4A-AAFA-D934C78AB37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0040" y="4813164"/>
            <a:ext cx="592956" cy="210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16306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ayou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10D9EAD-8C1D-044E-90B2-7E9ED513FA3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2018 Intapp, Inc. All Rights Reserved. Various trademarks held by their respective owners.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042C71E-F3A7-D94E-B1AA-C8C7DC4A3A6B}"/>
              </a:ext>
            </a:extLst>
          </p:cNvPr>
          <p:cNvSpPr/>
          <p:nvPr userDrawn="1"/>
        </p:nvSpPr>
        <p:spPr>
          <a:xfrm>
            <a:off x="5" y="-16105"/>
            <a:ext cx="4929183" cy="51596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5BFE73F-FA30-204F-98A2-717976913254}"/>
              </a:ext>
            </a:extLst>
          </p:cNvPr>
          <p:cNvSpPr txBox="1"/>
          <p:nvPr userDrawn="1"/>
        </p:nvSpPr>
        <p:spPr>
          <a:xfrm>
            <a:off x="8538304" y="4794669"/>
            <a:ext cx="382543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fld id="{64257B77-FA54-6944-B705-C016D32C2802}" type="slidenum">
              <a:rPr lang="en-US" sz="800" b="0" i="0" smtClean="0">
                <a:solidFill>
                  <a:schemeClr val="tx2">
                    <a:lumMod val="60000"/>
                    <a:lumOff val="40000"/>
                  </a:schemeClr>
                </a:solidFill>
                <a:latin typeface="Barlow Bold"/>
                <a:cs typeface="Barlow Bold"/>
              </a:rPr>
              <a:pPr algn="r"/>
              <a:t>‹#›</a:t>
            </a:fld>
            <a:endParaRPr lang="en-US" sz="800" b="0" i="0" dirty="0">
              <a:solidFill>
                <a:schemeClr val="tx2">
                  <a:lumMod val="60000"/>
                  <a:lumOff val="40000"/>
                </a:schemeClr>
              </a:solidFill>
              <a:latin typeface="Barlow Bold"/>
              <a:cs typeface="Barlow Bold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24B6F49-8B7D-5441-8575-9CE3E55FB807}"/>
              </a:ext>
            </a:extLst>
          </p:cNvPr>
          <p:cNvCxnSpPr/>
          <p:nvPr userDrawn="1"/>
        </p:nvCxnSpPr>
        <p:spPr>
          <a:xfrm>
            <a:off x="320040" y="4738357"/>
            <a:ext cx="8503920" cy="0"/>
          </a:xfrm>
          <a:prstGeom prst="line">
            <a:avLst/>
          </a:prstGeom>
          <a:ln w="3175"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509CFE34-D9A0-8E4B-B15B-034B082C10AA}"/>
              </a:ext>
            </a:extLst>
          </p:cNvPr>
          <p:cNvSpPr txBox="1">
            <a:spLocks/>
          </p:cNvSpPr>
          <p:nvPr userDrawn="1"/>
        </p:nvSpPr>
        <p:spPr>
          <a:xfrm>
            <a:off x="320041" y="4767263"/>
            <a:ext cx="850391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500" b="0" i="0" kern="1200">
                <a:solidFill>
                  <a:srgbClr val="D0D8DE"/>
                </a:solidFill>
                <a:latin typeface="Barlow Light"/>
                <a:ea typeface="+mn-ea"/>
                <a:cs typeface="Barlow Ligh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© 2018 </a:t>
            </a:r>
            <a:r>
              <a:rPr lang="en-US" dirty="0" err="1"/>
              <a:t>Intapp</a:t>
            </a:r>
            <a:r>
              <a:rPr lang="en-US" dirty="0"/>
              <a:t>, Inc. All Rights Reserved. Various trademarks held by their respective owners.</a:t>
            </a: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9A29ED73-563A-BE45-ABCE-64DBFD75C4B3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79450" y="1633538"/>
            <a:ext cx="3513138" cy="147478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Logo Goes Here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ABE8B20-E3EE-9640-804B-4E4F189E6A4D}"/>
              </a:ext>
            </a:extLst>
          </p:cNvPr>
          <p:cNvSpPr txBox="1"/>
          <p:nvPr userDrawn="1"/>
        </p:nvSpPr>
        <p:spPr>
          <a:xfrm>
            <a:off x="5467110" y="568509"/>
            <a:ext cx="49397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i="1" baseline="-18000" dirty="0">
                <a:solidFill>
                  <a:schemeClr val="bg2"/>
                </a:solidFill>
                <a:latin typeface="Barlow Italic"/>
                <a:cs typeface="Barlow Italic"/>
              </a:rPr>
              <a:t>“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62E9602A-E0CC-7F4A-A268-78FD79EE93F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67350" y="1430408"/>
            <a:ext cx="3355975" cy="19272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1" baseline="0">
                <a:solidFill>
                  <a:schemeClr val="bg1"/>
                </a:solidFill>
                <a:latin typeface="Barlow" pitchFamily="2" charset="77"/>
              </a:defRPr>
            </a:lvl1pPr>
          </a:lstStyle>
          <a:p>
            <a:pPr lvl="0"/>
            <a:r>
              <a:rPr lang="en-US" sz="1600" b="0" i="0" dirty="0">
                <a:latin typeface="Barlow" pitchFamily="2" charset="77"/>
              </a:rPr>
              <a:t>Lorem Ipsum dolor sit </a:t>
            </a:r>
            <a:r>
              <a:rPr lang="en-US" sz="1600" b="0" i="0" dirty="0" err="1">
                <a:latin typeface="Barlow" pitchFamily="2" charset="77"/>
              </a:rPr>
              <a:t>amet</a:t>
            </a:r>
            <a:r>
              <a:rPr lang="en-US" sz="1600" b="0" i="0" dirty="0">
                <a:latin typeface="Barlow" pitchFamily="2" charset="77"/>
              </a:rPr>
              <a:t>,</a:t>
            </a:r>
          </a:p>
          <a:p>
            <a:pPr lvl="0"/>
            <a:r>
              <a:rPr lang="en-US" sz="1600" b="0" i="0" dirty="0" err="1">
                <a:latin typeface="Barlow" pitchFamily="2" charset="77"/>
              </a:rPr>
              <a:t>Consectetur</a:t>
            </a:r>
            <a:r>
              <a:rPr lang="en-US" sz="1600" b="0" i="0" dirty="0">
                <a:latin typeface="Barlow" pitchFamily="2" charset="77"/>
              </a:rPr>
              <a:t> </a:t>
            </a:r>
            <a:r>
              <a:rPr lang="en-US" sz="1600" b="0" i="0" dirty="0" err="1">
                <a:latin typeface="Barlow" pitchFamily="2" charset="77"/>
              </a:rPr>
              <a:t>adipiscing</a:t>
            </a:r>
            <a:r>
              <a:rPr lang="en-US" sz="1600" b="0" i="0" dirty="0">
                <a:latin typeface="Barlow" pitchFamily="2" charset="77"/>
              </a:rPr>
              <a:t> </a:t>
            </a:r>
            <a:r>
              <a:rPr lang="en-US" sz="1600" b="0" i="0" dirty="0" err="1">
                <a:latin typeface="Barlow" pitchFamily="2" charset="77"/>
              </a:rPr>
              <a:t>elit</a:t>
            </a:r>
            <a:r>
              <a:rPr lang="en-US" sz="1600" b="0" i="0" dirty="0">
                <a:latin typeface="Barlow" pitchFamily="2" charset="77"/>
              </a:rPr>
              <a:t>, </a:t>
            </a:r>
            <a:r>
              <a:rPr lang="en-US" sz="1600" b="0" i="0" dirty="0" err="1">
                <a:latin typeface="Barlow" pitchFamily="2" charset="77"/>
              </a:rPr>
              <a:t>sed</a:t>
            </a:r>
            <a:r>
              <a:rPr lang="en-US" sz="1600" b="0" i="0" dirty="0">
                <a:latin typeface="Barlow" pitchFamily="2" charset="77"/>
              </a:rPr>
              <a:t> do</a:t>
            </a:r>
          </a:p>
          <a:p>
            <a:pPr lvl="0"/>
            <a:r>
              <a:rPr lang="en-US" sz="1600" b="0" i="0" dirty="0" err="1">
                <a:latin typeface="Barlow" pitchFamily="2" charset="77"/>
              </a:rPr>
              <a:t>Eiusmod</a:t>
            </a:r>
            <a:r>
              <a:rPr lang="en-US" sz="1600" b="0" i="0" dirty="0">
                <a:latin typeface="Barlow" pitchFamily="2" charset="77"/>
              </a:rPr>
              <a:t> </a:t>
            </a:r>
            <a:r>
              <a:rPr lang="en-US" sz="1600" b="0" i="0" dirty="0" err="1">
                <a:latin typeface="Barlow" pitchFamily="2" charset="77"/>
              </a:rPr>
              <a:t>tempor</a:t>
            </a:r>
            <a:r>
              <a:rPr lang="en-US" sz="1600" b="0" i="0" dirty="0">
                <a:latin typeface="Barlow" pitchFamily="2" charset="77"/>
              </a:rPr>
              <a:t> incident </a:t>
            </a:r>
            <a:r>
              <a:rPr lang="en-US" sz="1600" b="0" i="0" dirty="0" err="1">
                <a:latin typeface="Barlow" pitchFamily="2" charset="77"/>
              </a:rPr>
              <a:t>ut</a:t>
            </a:r>
            <a:r>
              <a:rPr lang="en-US" sz="1600" b="0" i="0" dirty="0">
                <a:latin typeface="Barlow" pitchFamily="2" charset="77"/>
              </a:rPr>
              <a:t> et</a:t>
            </a:r>
          </a:p>
          <a:p>
            <a:pPr lvl="0"/>
            <a:r>
              <a:rPr lang="en-US" sz="1600" b="0" i="0" dirty="0" err="1">
                <a:latin typeface="Barlow" pitchFamily="2" charset="77"/>
              </a:rPr>
              <a:t>Dolore</a:t>
            </a:r>
            <a:r>
              <a:rPr lang="en-US" sz="1600" b="0" i="0" dirty="0">
                <a:latin typeface="Barlow" pitchFamily="2" charset="77"/>
              </a:rPr>
              <a:t> magna </a:t>
            </a:r>
            <a:r>
              <a:rPr lang="en-US" sz="1600" b="0" i="0" dirty="0" err="1">
                <a:latin typeface="Barlow" pitchFamily="2" charset="77"/>
              </a:rPr>
              <a:t>aligua</a:t>
            </a:r>
            <a:r>
              <a:rPr lang="en-US" sz="1600" b="0" i="0" dirty="0">
                <a:latin typeface="Barlow" pitchFamily="2" charset="77"/>
              </a:rPr>
              <a:t>. UT </a:t>
            </a:r>
            <a:r>
              <a:rPr lang="en-US" sz="1600" b="0" i="0" dirty="0" err="1">
                <a:latin typeface="Barlow" pitchFamily="2" charset="77"/>
              </a:rPr>
              <a:t>enim</a:t>
            </a:r>
            <a:r>
              <a:rPr lang="en-US" sz="1600" b="0" i="0" dirty="0">
                <a:latin typeface="Barlow" pitchFamily="2" charset="77"/>
              </a:rPr>
              <a:t> ad</a:t>
            </a:r>
          </a:p>
          <a:p>
            <a:pPr lvl="0"/>
            <a:r>
              <a:rPr lang="en-US" sz="1600" b="0" i="0" dirty="0">
                <a:latin typeface="Barlow" pitchFamily="2" charset="77"/>
              </a:rPr>
              <a:t>Minim </a:t>
            </a:r>
            <a:r>
              <a:rPr lang="en-US" sz="1600" b="0" i="0" dirty="0" err="1">
                <a:latin typeface="Barlow" pitchFamily="2" charset="77"/>
              </a:rPr>
              <a:t>veniam</a:t>
            </a:r>
            <a:r>
              <a:rPr lang="en-US" sz="1600" b="0" i="0" dirty="0">
                <a:latin typeface="Barlow" pitchFamily="2" charset="77"/>
              </a:rPr>
              <a:t>, </a:t>
            </a:r>
            <a:r>
              <a:rPr lang="en-US" sz="1600" b="0" i="0" dirty="0" err="1">
                <a:latin typeface="Barlow" pitchFamily="2" charset="77"/>
              </a:rPr>
              <a:t>quis</a:t>
            </a:r>
            <a:r>
              <a:rPr lang="en-US" sz="1600" b="0" i="0" dirty="0">
                <a:latin typeface="Barlow" pitchFamily="2" charset="77"/>
              </a:rPr>
              <a:t> </a:t>
            </a:r>
            <a:r>
              <a:rPr lang="en-US" sz="1600" b="0" i="0" dirty="0" err="1">
                <a:latin typeface="Barlow" pitchFamily="2" charset="77"/>
              </a:rPr>
              <a:t>nostrud</a:t>
            </a:r>
            <a:endParaRPr lang="en-US" sz="1600" b="0" i="0" dirty="0">
              <a:latin typeface="Barlow" pitchFamily="2" charset="77"/>
            </a:endParaRPr>
          </a:p>
          <a:p>
            <a:pPr lvl="0"/>
            <a:r>
              <a:rPr lang="en-US" sz="1600" b="0" i="0" dirty="0">
                <a:latin typeface="Barlow" pitchFamily="2" charset="77"/>
              </a:rPr>
              <a:t>Exercitation </a:t>
            </a:r>
            <a:r>
              <a:rPr lang="en-US" sz="1600" b="0" i="0" dirty="0" err="1">
                <a:latin typeface="Barlow" pitchFamily="2" charset="77"/>
              </a:rPr>
              <a:t>ullamco</a:t>
            </a:r>
            <a:r>
              <a:rPr lang="en-US" sz="1600" b="0" i="0" dirty="0">
                <a:latin typeface="Barlow" pitchFamily="2" charset="77"/>
              </a:rPr>
              <a:t> </a:t>
            </a:r>
            <a:r>
              <a:rPr lang="en-US" sz="1600" b="0" i="0" dirty="0" err="1">
                <a:latin typeface="Barlow" pitchFamily="2" charset="77"/>
              </a:rPr>
              <a:t>laboris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C8DA727-876C-F24A-8D32-4FA962A9E1A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" y="4813451"/>
            <a:ext cx="592956" cy="210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63348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ayou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F7B9BF1-687F-A04D-9866-27E553EBC2E3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10D9EAD-8C1D-044E-90B2-7E9ED513FA3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2018 Intapp, Inc. All Rights Reserved. Various trademarks held by their respective owners.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042C71E-F3A7-D94E-B1AA-C8C7DC4A3A6B}"/>
              </a:ext>
            </a:extLst>
          </p:cNvPr>
          <p:cNvSpPr/>
          <p:nvPr userDrawn="1"/>
        </p:nvSpPr>
        <p:spPr>
          <a:xfrm>
            <a:off x="5" y="-16105"/>
            <a:ext cx="4929183" cy="51596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5BFE73F-FA30-204F-98A2-717976913254}"/>
              </a:ext>
            </a:extLst>
          </p:cNvPr>
          <p:cNvSpPr txBox="1"/>
          <p:nvPr userDrawn="1"/>
        </p:nvSpPr>
        <p:spPr>
          <a:xfrm>
            <a:off x="8538304" y="4794669"/>
            <a:ext cx="382543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fld id="{64257B77-FA54-6944-B705-C016D32C2802}" type="slidenum">
              <a:rPr lang="en-US" sz="800" b="0" i="0" smtClean="0">
                <a:solidFill>
                  <a:schemeClr val="tx2">
                    <a:lumMod val="60000"/>
                    <a:lumOff val="40000"/>
                  </a:schemeClr>
                </a:solidFill>
                <a:latin typeface="Barlow Bold"/>
                <a:cs typeface="Barlow Bold"/>
              </a:rPr>
              <a:pPr algn="r"/>
              <a:t>‹#›</a:t>
            </a:fld>
            <a:endParaRPr lang="en-US" sz="800" b="0" i="0" dirty="0">
              <a:solidFill>
                <a:schemeClr val="tx2">
                  <a:lumMod val="60000"/>
                  <a:lumOff val="40000"/>
                </a:schemeClr>
              </a:solidFill>
              <a:latin typeface="Barlow Bold"/>
              <a:cs typeface="Barlow Bold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24B6F49-8B7D-5441-8575-9CE3E55FB807}"/>
              </a:ext>
            </a:extLst>
          </p:cNvPr>
          <p:cNvCxnSpPr/>
          <p:nvPr userDrawn="1"/>
        </p:nvCxnSpPr>
        <p:spPr>
          <a:xfrm>
            <a:off x="320040" y="4738357"/>
            <a:ext cx="8503920" cy="0"/>
          </a:xfrm>
          <a:prstGeom prst="line">
            <a:avLst/>
          </a:prstGeom>
          <a:ln w="3175"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509CFE34-D9A0-8E4B-B15B-034B082C10AA}"/>
              </a:ext>
            </a:extLst>
          </p:cNvPr>
          <p:cNvSpPr txBox="1">
            <a:spLocks/>
          </p:cNvSpPr>
          <p:nvPr userDrawn="1"/>
        </p:nvSpPr>
        <p:spPr>
          <a:xfrm>
            <a:off x="320041" y="4767263"/>
            <a:ext cx="850391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500" b="0" i="0" kern="1200">
                <a:solidFill>
                  <a:srgbClr val="D0D8DE"/>
                </a:solidFill>
                <a:latin typeface="Barlow Light"/>
                <a:ea typeface="+mn-ea"/>
                <a:cs typeface="Barlow Ligh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© 2018 </a:t>
            </a:r>
            <a:r>
              <a:rPr lang="en-US" dirty="0" err="1"/>
              <a:t>Intapp</a:t>
            </a:r>
            <a:r>
              <a:rPr lang="en-US" dirty="0"/>
              <a:t>, Inc. All Rights Reserved. Various trademarks held by their respective owners.</a:t>
            </a: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9A29ED73-563A-BE45-ABCE-64DBFD75C4B3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79450" y="1633538"/>
            <a:ext cx="3513138" cy="147478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Logo Goes Here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C72558-3757-EB49-9DD5-F0C36135EB5E}"/>
              </a:ext>
            </a:extLst>
          </p:cNvPr>
          <p:cNvSpPr txBox="1"/>
          <p:nvPr userDrawn="1"/>
        </p:nvSpPr>
        <p:spPr>
          <a:xfrm>
            <a:off x="5467110" y="568509"/>
            <a:ext cx="49397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i="1" baseline="-18000" dirty="0">
                <a:solidFill>
                  <a:schemeClr val="bg2"/>
                </a:solidFill>
                <a:latin typeface="Barlow Italic"/>
                <a:cs typeface="Barlow Italic"/>
              </a:rPr>
              <a:t>“</a:t>
            </a:r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3F3527F6-39BB-7F42-9A3D-E6B29B657E2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67350" y="1430408"/>
            <a:ext cx="3355975" cy="19272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1" baseline="0">
                <a:solidFill>
                  <a:schemeClr val="tx2"/>
                </a:solidFill>
                <a:latin typeface="Barlow" pitchFamily="2" charset="77"/>
              </a:defRPr>
            </a:lvl1pPr>
          </a:lstStyle>
          <a:p>
            <a:pPr lvl="0"/>
            <a:r>
              <a:rPr lang="en-US" sz="1600" b="0" i="0" dirty="0">
                <a:latin typeface="Barlow" pitchFamily="2" charset="77"/>
              </a:rPr>
              <a:t>Lorem Ipsum dolor sit </a:t>
            </a:r>
            <a:r>
              <a:rPr lang="en-US" sz="1600" b="0" i="0" dirty="0" err="1">
                <a:latin typeface="Barlow" pitchFamily="2" charset="77"/>
              </a:rPr>
              <a:t>amet</a:t>
            </a:r>
            <a:r>
              <a:rPr lang="en-US" sz="1600" b="0" i="0" dirty="0">
                <a:latin typeface="Barlow" pitchFamily="2" charset="77"/>
              </a:rPr>
              <a:t>,</a:t>
            </a:r>
          </a:p>
          <a:p>
            <a:pPr lvl="0"/>
            <a:r>
              <a:rPr lang="en-US" sz="1600" b="0" i="0" dirty="0" err="1">
                <a:latin typeface="Barlow" pitchFamily="2" charset="77"/>
              </a:rPr>
              <a:t>Consectetur</a:t>
            </a:r>
            <a:r>
              <a:rPr lang="en-US" sz="1600" b="0" i="0" dirty="0">
                <a:latin typeface="Barlow" pitchFamily="2" charset="77"/>
              </a:rPr>
              <a:t> </a:t>
            </a:r>
            <a:r>
              <a:rPr lang="en-US" sz="1600" b="0" i="0" dirty="0" err="1">
                <a:latin typeface="Barlow" pitchFamily="2" charset="77"/>
              </a:rPr>
              <a:t>adipiscing</a:t>
            </a:r>
            <a:r>
              <a:rPr lang="en-US" sz="1600" b="0" i="0" dirty="0">
                <a:latin typeface="Barlow" pitchFamily="2" charset="77"/>
              </a:rPr>
              <a:t> </a:t>
            </a:r>
            <a:r>
              <a:rPr lang="en-US" sz="1600" b="0" i="0" dirty="0" err="1">
                <a:latin typeface="Barlow" pitchFamily="2" charset="77"/>
              </a:rPr>
              <a:t>elit</a:t>
            </a:r>
            <a:r>
              <a:rPr lang="en-US" sz="1600" b="0" i="0" dirty="0">
                <a:latin typeface="Barlow" pitchFamily="2" charset="77"/>
              </a:rPr>
              <a:t>, </a:t>
            </a:r>
            <a:r>
              <a:rPr lang="en-US" sz="1600" b="0" i="0" dirty="0" err="1">
                <a:latin typeface="Barlow" pitchFamily="2" charset="77"/>
              </a:rPr>
              <a:t>sed</a:t>
            </a:r>
            <a:r>
              <a:rPr lang="en-US" sz="1600" b="0" i="0" dirty="0">
                <a:latin typeface="Barlow" pitchFamily="2" charset="77"/>
              </a:rPr>
              <a:t> do</a:t>
            </a:r>
          </a:p>
          <a:p>
            <a:pPr lvl="0"/>
            <a:r>
              <a:rPr lang="en-US" sz="1600" b="0" i="0" dirty="0" err="1">
                <a:latin typeface="Barlow" pitchFamily="2" charset="77"/>
              </a:rPr>
              <a:t>Eiusmod</a:t>
            </a:r>
            <a:r>
              <a:rPr lang="en-US" sz="1600" b="0" i="0" dirty="0">
                <a:latin typeface="Barlow" pitchFamily="2" charset="77"/>
              </a:rPr>
              <a:t> </a:t>
            </a:r>
            <a:r>
              <a:rPr lang="en-US" sz="1600" b="0" i="0" dirty="0" err="1">
                <a:latin typeface="Barlow" pitchFamily="2" charset="77"/>
              </a:rPr>
              <a:t>tempor</a:t>
            </a:r>
            <a:r>
              <a:rPr lang="en-US" sz="1600" b="0" i="0" dirty="0">
                <a:latin typeface="Barlow" pitchFamily="2" charset="77"/>
              </a:rPr>
              <a:t> incident </a:t>
            </a:r>
            <a:r>
              <a:rPr lang="en-US" sz="1600" b="0" i="0" dirty="0" err="1">
                <a:latin typeface="Barlow" pitchFamily="2" charset="77"/>
              </a:rPr>
              <a:t>ut</a:t>
            </a:r>
            <a:r>
              <a:rPr lang="en-US" sz="1600" b="0" i="0" dirty="0">
                <a:latin typeface="Barlow" pitchFamily="2" charset="77"/>
              </a:rPr>
              <a:t> et</a:t>
            </a:r>
          </a:p>
          <a:p>
            <a:pPr lvl="0"/>
            <a:r>
              <a:rPr lang="en-US" sz="1600" b="0" i="0" dirty="0" err="1">
                <a:latin typeface="Barlow" pitchFamily="2" charset="77"/>
              </a:rPr>
              <a:t>Dolore</a:t>
            </a:r>
            <a:r>
              <a:rPr lang="en-US" sz="1600" b="0" i="0" dirty="0">
                <a:latin typeface="Barlow" pitchFamily="2" charset="77"/>
              </a:rPr>
              <a:t> magna </a:t>
            </a:r>
            <a:r>
              <a:rPr lang="en-US" sz="1600" b="0" i="0" dirty="0" err="1">
                <a:latin typeface="Barlow" pitchFamily="2" charset="77"/>
              </a:rPr>
              <a:t>aligua</a:t>
            </a:r>
            <a:r>
              <a:rPr lang="en-US" sz="1600" b="0" i="0" dirty="0">
                <a:latin typeface="Barlow" pitchFamily="2" charset="77"/>
              </a:rPr>
              <a:t>. UT </a:t>
            </a:r>
            <a:r>
              <a:rPr lang="en-US" sz="1600" b="0" i="0" dirty="0" err="1">
                <a:latin typeface="Barlow" pitchFamily="2" charset="77"/>
              </a:rPr>
              <a:t>enim</a:t>
            </a:r>
            <a:r>
              <a:rPr lang="en-US" sz="1600" b="0" i="0" dirty="0">
                <a:latin typeface="Barlow" pitchFamily="2" charset="77"/>
              </a:rPr>
              <a:t> ad</a:t>
            </a:r>
          </a:p>
          <a:p>
            <a:pPr lvl="0"/>
            <a:r>
              <a:rPr lang="en-US" sz="1600" b="0" i="0" dirty="0">
                <a:latin typeface="Barlow" pitchFamily="2" charset="77"/>
              </a:rPr>
              <a:t>Minim </a:t>
            </a:r>
            <a:r>
              <a:rPr lang="en-US" sz="1600" b="0" i="0" dirty="0" err="1">
                <a:latin typeface="Barlow" pitchFamily="2" charset="77"/>
              </a:rPr>
              <a:t>veniam</a:t>
            </a:r>
            <a:r>
              <a:rPr lang="en-US" sz="1600" b="0" i="0" dirty="0">
                <a:latin typeface="Barlow" pitchFamily="2" charset="77"/>
              </a:rPr>
              <a:t>, </a:t>
            </a:r>
            <a:r>
              <a:rPr lang="en-US" sz="1600" b="0" i="0" dirty="0" err="1">
                <a:latin typeface="Barlow" pitchFamily="2" charset="77"/>
              </a:rPr>
              <a:t>quis</a:t>
            </a:r>
            <a:r>
              <a:rPr lang="en-US" sz="1600" b="0" i="0" dirty="0">
                <a:latin typeface="Barlow" pitchFamily="2" charset="77"/>
              </a:rPr>
              <a:t> </a:t>
            </a:r>
            <a:r>
              <a:rPr lang="en-US" sz="1600" b="0" i="0" dirty="0" err="1">
                <a:latin typeface="Barlow" pitchFamily="2" charset="77"/>
              </a:rPr>
              <a:t>nostrud</a:t>
            </a:r>
            <a:endParaRPr lang="en-US" sz="1600" b="0" i="0" dirty="0">
              <a:latin typeface="Barlow" pitchFamily="2" charset="77"/>
            </a:endParaRPr>
          </a:p>
          <a:p>
            <a:pPr lvl="0"/>
            <a:r>
              <a:rPr lang="en-US" sz="1600" b="0" i="0" dirty="0">
                <a:latin typeface="Barlow" pitchFamily="2" charset="77"/>
              </a:rPr>
              <a:t>Exercitation </a:t>
            </a:r>
            <a:r>
              <a:rPr lang="en-US" sz="1600" b="0" i="0" dirty="0" err="1">
                <a:latin typeface="Barlow" pitchFamily="2" charset="77"/>
              </a:rPr>
              <a:t>ullamco</a:t>
            </a:r>
            <a:r>
              <a:rPr lang="en-US" sz="1600" b="0" i="0" dirty="0">
                <a:latin typeface="Barlow" pitchFamily="2" charset="77"/>
              </a:rPr>
              <a:t> </a:t>
            </a:r>
            <a:r>
              <a:rPr lang="en-US" sz="1600" b="0" i="0" dirty="0" err="1">
                <a:latin typeface="Barlow" pitchFamily="2" charset="77"/>
              </a:rPr>
              <a:t>laboris</a:t>
            </a: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5C53268-0CDE-0C4C-B956-D8323BA166F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" y="4813451"/>
            <a:ext cx="592956" cy="210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63022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DDCE97E-5808-034E-A10C-AE98BF8F90DD}"/>
              </a:ext>
            </a:extLst>
          </p:cNvPr>
          <p:cNvSpPr txBox="1"/>
          <p:nvPr userDrawn="1"/>
        </p:nvSpPr>
        <p:spPr>
          <a:xfrm>
            <a:off x="8538304" y="4794669"/>
            <a:ext cx="382543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fld id="{64257B77-FA54-6944-B705-C016D32C2802}" type="slidenum">
              <a:rPr lang="en-US" sz="800" b="0" i="0" smtClean="0">
                <a:solidFill>
                  <a:schemeClr val="tx2">
                    <a:lumMod val="60000"/>
                    <a:lumOff val="40000"/>
                  </a:schemeClr>
                </a:solidFill>
                <a:latin typeface="Barlow Bold"/>
                <a:cs typeface="Barlow Bold"/>
              </a:rPr>
              <a:pPr algn="r"/>
              <a:t>‹#›</a:t>
            </a:fld>
            <a:endParaRPr lang="en-US" sz="800" b="0" i="0" dirty="0">
              <a:solidFill>
                <a:schemeClr val="tx2">
                  <a:lumMod val="60000"/>
                  <a:lumOff val="40000"/>
                </a:schemeClr>
              </a:solidFill>
              <a:latin typeface="Barlow Bold"/>
              <a:cs typeface="Barlow Bold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36CA34-083B-EC41-8136-F0A8C58966E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0040" y="4813164"/>
            <a:ext cx="592956" cy="210613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25B1ED2-96BA-D240-A7C9-AF24F7B026F3}"/>
              </a:ext>
            </a:extLst>
          </p:cNvPr>
          <p:cNvCxnSpPr/>
          <p:nvPr userDrawn="1"/>
        </p:nvCxnSpPr>
        <p:spPr>
          <a:xfrm>
            <a:off x="320040" y="4738357"/>
            <a:ext cx="8503920" cy="0"/>
          </a:xfrm>
          <a:prstGeom prst="line">
            <a:avLst/>
          </a:prstGeom>
          <a:ln w="3175"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5C1A0480-2EDB-BA47-BD57-33DBB8FC5406}"/>
              </a:ext>
            </a:extLst>
          </p:cNvPr>
          <p:cNvSpPr txBox="1">
            <a:spLocks/>
          </p:cNvSpPr>
          <p:nvPr userDrawn="1"/>
        </p:nvSpPr>
        <p:spPr>
          <a:xfrm>
            <a:off x="320041" y="4767263"/>
            <a:ext cx="850391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500" b="0" i="0" kern="1200">
                <a:solidFill>
                  <a:srgbClr val="D0D8DE"/>
                </a:solidFill>
                <a:latin typeface="Barlow Light"/>
                <a:ea typeface="+mn-ea"/>
                <a:cs typeface="Barlow Ligh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© 2018 </a:t>
            </a:r>
            <a:r>
              <a:rPr lang="en-US" dirty="0" err="1"/>
              <a:t>Intapp</a:t>
            </a:r>
            <a:r>
              <a:rPr lang="en-US" dirty="0"/>
              <a:t>, Inc. All Rights Reserved. Various trademarks held by their respective owners.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740A9F-874C-714F-AFF2-65AB83B0154B}"/>
              </a:ext>
            </a:extLst>
          </p:cNvPr>
          <p:cNvSpPr txBox="1"/>
          <p:nvPr userDrawn="1"/>
        </p:nvSpPr>
        <p:spPr>
          <a:xfrm>
            <a:off x="8538304" y="4794669"/>
            <a:ext cx="382543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fld id="{64257B77-FA54-6944-B705-C016D32C2802}" type="slidenum">
              <a:rPr lang="en-US" sz="800" b="0" i="0" smtClean="0">
                <a:solidFill>
                  <a:schemeClr val="tx2">
                    <a:lumMod val="60000"/>
                    <a:lumOff val="40000"/>
                  </a:schemeClr>
                </a:solidFill>
                <a:latin typeface="Barlow Bold"/>
                <a:cs typeface="Barlow Bold"/>
              </a:rPr>
              <a:pPr algn="r"/>
              <a:t>‹#›</a:t>
            </a:fld>
            <a:endParaRPr lang="en-US" sz="800" b="0" i="0" dirty="0">
              <a:solidFill>
                <a:schemeClr val="tx2">
                  <a:lumMod val="60000"/>
                  <a:lumOff val="40000"/>
                </a:schemeClr>
              </a:solidFill>
              <a:latin typeface="Barlow Bold"/>
              <a:cs typeface="Barlow Bold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6C3F299-684B-594C-9F5C-BE629C5495C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0040" y="4813164"/>
            <a:ext cx="592956" cy="210613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C81CEB4-FB95-D343-85F9-B561CB24D24A}"/>
              </a:ext>
            </a:extLst>
          </p:cNvPr>
          <p:cNvCxnSpPr/>
          <p:nvPr userDrawn="1"/>
        </p:nvCxnSpPr>
        <p:spPr>
          <a:xfrm>
            <a:off x="320040" y="4738357"/>
            <a:ext cx="8503920" cy="0"/>
          </a:xfrm>
          <a:prstGeom prst="line">
            <a:avLst/>
          </a:prstGeom>
          <a:ln w="3175"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9FF17839-18B4-D744-A858-C88BB2C9F5DA}"/>
              </a:ext>
            </a:extLst>
          </p:cNvPr>
          <p:cNvSpPr txBox="1">
            <a:spLocks/>
          </p:cNvSpPr>
          <p:nvPr userDrawn="1"/>
        </p:nvSpPr>
        <p:spPr>
          <a:xfrm>
            <a:off x="320041" y="4767263"/>
            <a:ext cx="850391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500" b="0" i="0" kern="1200">
                <a:solidFill>
                  <a:srgbClr val="D0D8DE"/>
                </a:solidFill>
                <a:latin typeface="Barlow Light"/>
                <a:ea typeface="+mn-ea"/>
                <a:cs typeface="Barlow Ligh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© 2018 </a:t>
            </a:r>
            <a:r>
              <a:rPr lang="en-US" dirty="0" err="1"/>
              <a:t>Intapp</a:t>
            </a:r>
            <a:r>
              <a:rPr lang="en-US" dirty="0"/>
              <a:t>, Inc. All Rights Reserved. Various trademarks held by their respective owners.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5DB1ECF-20C1-4142-944D-C3D49ED298BC}"/>
              </a:ext>
            </a:extLst>
          </p:cNvPr>
          <p:cNvCxnSpPr/>
          <p:nvPr userDrawn="1"/>
        </p:nvCxnSpPr>
        <p:spPr>
          <a:xfrm>
            <a:off x="320040" y="1916093"/>
            <a:ext cx="482928" cy="0"/>
          </a:xfrm>
          <a:prstGeom prst="line">
            <a:avLst/>
          </a:prstGeom>
          <a:ln w="3175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7">
            <a:extLst>
              <a:ext uri="{FF2B5EF4-FFF2-40B4-BE49-F238E27FC236}">
                <a16:creationId xmlns:a16="http://schemas.microsoft.com/office/drawing/2014/main" id="{78CC8DC6-31C1-3E43-84EB-2925821F549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23517" y="1770511"/>
            <a:ext cx="5156200" cy="9080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6000" b="0" i="0">
                <a:solidFill>
                  <a:schemeClr val="bg1"/>
                </a:solidFill>
                <a:latin typeface="Barlow" pitchFamily="2" charset="77"/>
              </a:defRPr>
            </a:lvl1pPr>
          </a:lstStyle>
          <a:p>
            <a:pPr lvl="0"/>
            <a:r>
              <a:rPr lang="en-US" dirty="0"/>
              <a:t>Thank you!</a:t>
            </a:r>
          </a:p>
        </p:txBody>
      </p:sp>
      <p:pic>
        <p:nvPicPr>
          <p:cNvPr id="17" name="Picture 16" descr="line_graphic.png">
            <a:extLst>
              <a:ext uri="{FF2B5EF4-FFF2-40B4-BE49-F238E27FC236}">
                <a16:creationId xmlns:a16="http://schemas.microsoft.com/office/drawing/2014/main" id="{2F42EA71-F820-4440-BC72-97EDFE6763B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 flipV="1">
            <a:off x="2568781" y="-420404"/>
            <a:ext cx="4421666" cy="2841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72152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B3ADC3E-8AE0-D147-8172-516FCECCFCB2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DCE97E-5808-034E-A10C-AE98BF8F90DD}"/>
              </a:ext>
            </a:extLst>
          </p:cNvPr>
          <p:cNvSpPr txBox="1"/>
          <p:nvPr userDrawn="1"/>
        </p:nvSpPr>
        <p:spPr>
          <a:xfrm>
            <a:off x="8538304" y="4794669"/>
            <a:ext cx="382543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fld id="{64257B77-FA54-6944-B705-C016D32C2802}" type="slidenum">
              <a:rPr lang="en-US" sz="800" b="0" i="0" smtClean="0">
                <a:solidFill>
                  <a:schemeClr val="tx2">
                    <a:lumMod val="60000"/>
                    <a:lumOff val="40000"/>
                  </a:schemeClr>
                </a:solidFill>
                <a:latin typeface="Barlow Bold"/>
                <a:cs typeface="Barlow Bold"/>
              </a:rPr>
              <a:pPr algn="r"/>
              <a:t>‹#›</a:t>
            </a:fld>
            <a:endParaRPr lang="en-US" sz="800" b="0" i="0" dirty="0">
              <a:solidFill>
                <a:schemeClr val="tx2">
                  <a:lumMod val="60000"/>
                  <a:lumOff val="40000"/>
                </a:schemeClr>
              </a:solidFill>
              <a:latin typeface="Barlow Bold"/>
              <a:cs typeface="Barlow Bold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36CA34-083B-EC41-8136-F0A8C58966E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0040" y="4813164"/>
            <a:ext cx="592956" cy="210613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25B1ED2-96BA-D240-A7C9-AF24F7B026F3}"/>
              </a:ext>
            </a:extLst>
          </p:cNvPr>
          <p:cNvCxnSpPr/>
          <p:nvPr userDrawn="1"/>
        </p:nvCxnSpPr>
        <p:spPr>
          <a:xfrm>
            <a:off x="320040" y="4738357"/>
            <a:ext cx="8503920" cy="0"/>
          </a:xfrm>
          <a:prstGeom prst="line">
            <a:avLst/>
          </a:prstGeom>
          <a:ln w="3175"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5C1A0480-2EDB-BA47-BD57-33DBB8FC5406}"/>
              </a:ext>
            </a:extLst>
          </p:cNvPr>
          <p:cNvSpPr txBox="1">
            <a:spLocks/>
          </p:cNvSpPr>
          <p:nvPr userDrawn="1"/>
        </p:nvSpPr>
        <p:spPr>
          <a:xfrm>
            <a:off x="320041" y="4767263"/>
            <a:ext cx="850391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500" b="0" i="0" kern="1200">
                <a:solidFill>
                  <a:srgbClr val="D0D8DE"/>
                </a:solidFill>
                <a:latin typeface="Barlow Light"/>
                <a:ea typeface="+mn-ea"/>
                <a:cs typeface="Barlow Ligh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© 2018 </a:t>
            </a:r>
            <a:r>
              <a:rPr lang="en-US" dirty="0" err="1"/>
              <a:t>Intapp</a:t>
            </a:r>
            <a:r>
              <a:rPr lang="en-US" dirty="0"/>
              <a:t>, Inc. All Rights Reserved. Various trademarks held by their respective owners.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740A9F-874C-714F-AFF2-65AB83B0154B}"/>
              </a:ext>
            </a:extLst>
          </p:cNvPr>
          <p:cNvSpPr txBox="1"/>
          <p:nvPr userDrawn="1"/>
        </p:nvSpPr>
        <p:spPr>
          <a:xfrm>
            <a:off x="8538304" y="4794669"/>
            <a:ext cx="382543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fld id="{64257B77-FA54-6944-B705-C016D32C2802}" type="slidenum">
              <a:rPr lang="en-US" sz="800" b="0" i="0" smtClean="0">
                <a:solidFill>
                  <a:schemeClr val="tx2">
                    <a:lumMod val="60000"/>
                    <a:lumOff val="40000"/>
                  </a:schemeClr>
                </a:solidFill>
                <a:latin typeface="Barlow Bold"/>
                <a:cs typeface="Barlow Bold"/>
              </a:rPr>
              <a:pPr algn="r"/>
              <a:t>‹#›</a:t>
            </a:fld>
            <a:endParaRPr lang="en-US" sz="800" b="0" i="0" dirty="0">
              <a:solidFill>
                <a:schemeClr val="tx2">
                  <a:lumMod val="60000"/>
                  <a:lumOff val="40000"/>
                </a:schemeClr>
              </a:solidFill>
              <a:latin typeface="Barlow Bold"/>
              <a:cs typeface="Barlow Bold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C81CEB4-FB95-D343-85F9-B561CB24D24A}"/>
              </a:ext>
            </a:extLst>
          </p:cNvPr>
          <p:cNvCxnSpPr/>
          <p:nvPr userDrawn="1"/>
        </p:nvCxnSpPr>
        <p:spPr>
          <a:xfrm>
            <a:off x="320040" y="4738357"/>
            <a:ext cx="8503920" cy="0"/>
          </a:xfrm>
          <a:prstGeom prst="line">
            <a:avLst/>
          </a:prstGeom>
          <a:ln w="3175"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9FF17839-18B4-D744-A858-C88BB2C9F5DA}"/>
              </a:ext>
            </a:extLst>
          </p:cNvPr>
          <p:cNvSpPr txBox="1">
            <a:spLocks/>
          </p:cNvSpPr>
          <p:nvPr userDrawn="1"/>
        </p:nvSpPr>
        <p:spPr>
          <a:xfrm>
            <a:off x="320041" y="4767263"/>
            <a:ext cx="850391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500" b="0" i="0" kern="1200">
                <a:solidFill>
                  <a:srgbClr val="D0D8DE"/>
                </a:solidFill>
                <a:latin typeface="Barlow Light"/>
                <a:ea typeface="+mn-ea"/>
                <a:cs typeface="Barlow Ligh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2"/>
                </a:solidFill>
              </a:rPr>
              <a:t>© 2018 </a:t>
            </a:r>
            <a:r>
              <a:rPr lang="en-US" dirty="0" err="1">
                <a:solidFill>
                  <a:schemeClr val="tx2"/>
                </a:solidFill>
              </a:rPr>
              <a:t>Intapp</a:t>
            </a:r>
            <a:r>
              <a:rPr lang="en-US" dirty="0">
                <a:solidFill>
                  <a:schemeClr val="tx2"/>
                </a:solidFill>
              </a:rPr>
              <a:t>, Inc. All Rights Reserved. Various trademarks held by their respective owners.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5DB1ECF-20C1-4142-944D-C3D49ED298BC}"/>
              </a:ext>
            </a:extLst>
          </p:cNvPr>
          <p:cNvCxnSpPr/>
          <p:nvPr userDrawn="1"/>
        </p:nvCxnSpPr>
        <p:spPr>
          <a:xfrm>
            <a:off x="320040" y="1916093"/>
            <a:ext cx="482928" cy="0"/>
          </a:xfrm>
          <a:prstGeom prst="line">
            <a:avLst/>
          </a:prstGeom>
          <a:ln w="3175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35CBF71-A24C-3E40-91B1-4E91490E5800}"/>
              </a:ext>
            </a:extLst>
          </p:cNvPr>
          <p:cNvCxnSpPr/>
          <p:nvPr userDrawn="1"/>
        </p:nvCxnSpPr>
        <p:spPr>
          <a:xfrm>
            <a:off x="329467" y="1944374"/>
            <a:ext cx="482928" cy="0"/>
          </a:xfrm>
          <a:prstGeom prst="line">
            <a:avLst/>
          </a:prstGeom>
          <a:ln w="3175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 Placeholder 17">
            <a:extLst>
              <a:ext uri="{FF2B5EF4-FFF2-40B4-BE49-F238E27FC236}">
                <a16:creationId xmlns:a16="http://schemas.microsoft.com/office/drawing/2014/main" id="{B46F287C-6016-0149-BE8E-888F481369E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23517" y="1770511"/>
            <a:ext cx="5156200" cy="9080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6000" b="0" i="0">
                <a:solidFill>
                  <a:schemeClr val="tx2"/>
                </a:solidFill>
                <a:latin typeface="Barlow" pitchFamily="2" charset="77"/>
              </a:defRPr>
            </a:lvl1pPr>
          </a:lstStyle>
          <a:p>
            <a:pPr lvl="0"/>
            <a:r>
              <a:rPr lang="en-US" dirty="0"/>
              <a:t>Thank you!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955FC2E7-F4BA-0C49-A02B-650D2CBD670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" y="4813451"/>
            <a:ext cx="592956" cy="210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999779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End P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ine_graphic.png">
            <a:extLst>
              <a:ext uri="{FF2B5EF4-FFF2-40B4-BE49-F238E27FC236}">
                <a16:creationId xmlns:a16="http://schemas.microsoft.com/office/drawing/2014/main" id="{4EFF0B02-2033-1441-A6B7-73CB2873101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 flipV="1">
            <a:off x="3731514" y="-704646"/>
            <a:ext cx="3818313" cy="2454085"/>
          </a:xfrm>
          <a:prstGeom prst="rect">
            <a:avLst/>
          </a:prstGeom>
        </p:spPr>
      </p:pic>
      <p:pic>
        <p:nvPicPr>
          <p:cNvPr id="4" name="Picture 3" descr="intapp_logo_rgb@2x-8.png">
            <a:extLst>
              <a:ext uri="{FF2B5EF4-FFF2-40B4-BE49-F238E27FC236}">
                <a16:creationId xmlns:a16="http://schemas.microsoft.com/office/drawing/2014/main" id="{E8709795-2D51-DA45-8E2A-ECEC0FE690F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5872" y="324535"/>
            <a:ext cx="1181818" cy="418627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E7D2A23-628A-264A-A147-7D1D050F2010}"/>
              </a:ext>
            </a:extLst>
          </p:cNvPr>
          <p:cNvCxnSpPr/>
          <p:nvPr userDrawn="1"/>
        </p:nvCxnSpPr>
        <p:spPr>
          <a:xfrm>
            <a:off x="918172" y="2198245"/>
            <a:ext cx="482928" cy="0"/>
          </a:xfrm>
          <a:prstGeom prst="line">
            <a:avLst/>
          </a:prstGeom>
          <a:ln w="3175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itle 2">
            <a:extLst>
              <a:ext uri="{FF2B5EF4-FFF2-40B4-BE49-F238E27FC236}">
                <a16:creationId xmlns:a16="http://schemas.microsoft.com/office/drawing/2014/main" id="{A352B14C-5788-4643-A4FD-369AC81355C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821432" y="1681166"/>
            <a:ext cx="3485275" cy="429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7500"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en-US" sz="2800" b="0" baseline="0" dirty="0">
                <a:solidFill>
                  <a:srgbClr val="FFFFFF"/>
                </a:solidFill>
                <a:latin typeface="Open Sans Light"/>
                <a:ea typeface="+mj-ea"/>
                <a:cs typeface="Open Sans Light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Franklin Gothic Book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Franklin Gothic Book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Franklin Gothic Book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Franklin Gothic Book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Franklin Gothic Book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Franklin Gothic Book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Franklin Gothic Book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Franklin Gothic Book" pitchFamily="34" charset="0"/>
              </a:defRPr>
            </a:lvl9pPr>
          </a:lstStyle>
          <a:p>
            <a:r>
              <a:rPr lang="en-US" sz="1800" spc="-70" dirty="0">
                <a:solidFill>
                  <a:schemeClr val="bg1"/>
                </a:solidFill>
                <a:latin typeface="Barlow Light"/>
                <a:cs typeface="Barlow Light"/>
              </a:rPr>
              <a:t>Presentation for: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85294E6-83BA-B541-A226-45A56E0F909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79475" y="2520705"/>
            <a:ext cx="4173538" cy="92587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Press icon to add logo</a:t>
            </a:r>
          </a:p>
        </p:txBody>
      </p:sp>
    </p:spTree>
    <p:extLst>
      <p:ext uri="{BB962C8B-B14F-4D97-AF65-F5344CB8AC3E}">
        <p14:creationId xmlns:p14="http://schemas.microsoft.com/office/powerpoint/2010/main" val="3238250486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End P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2950DF6-F0AA-844A-B2ED-8338B8BB7258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E7D2A23-628A-264A-A147-7D1D050F2010}"/>
              </a:ext>
            </a:extLst>
          </p:cNvPr>
          <p:cNvCxnSpPr/>
          <p:nvPr userDrawn="1"/>
        </p:nvCxnSpPr>
        <p:spPr>
          <a:xfrm>
            <a:off x="918172" y="2198245"/>
            <a:ext cx="482928" cy="0"/>
          </a:xfrm>
          <a:prstGeom prst="line">
            <a:avLst/>
          </a:prstGeom>
          <a:ln w="3175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itle 2">
            <a:extLst>
              <a:ext uri="{FF2B5EF4-FFF2-40B4-BE49-F238E27FC236}">
                <a16:creationId xmlns:a16="http://schemas.microsoft.com/office/drawing/2014/main" id="{A352B14C-5788-4643-A4FD-369AC81355C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821432" y="1681166"/>
            <a:ext cx="3485275" cy="429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7500"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en-US" sz="2800" b="0" baseline="0" dirty="0">
                <a:solidFill>
                  <a:srgbClr val="FFFFFF"/>
                </a:solidFill>
                <a:latin typeface="Open Sans Light"/>
                <a:ea typeface="+mj-ea"/>
                <a:cs typeface="Open Sans Light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Franklin Gothic Book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Franklin Gothic Book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Franklin Gothic Book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Franklin Gothic Book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Franklin Gothic Book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Franklin Gothic Book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Franklin Gothic Book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Franklin Gothic Book" pitchFamily="34" charset="0"/>
              </a:defRPr>
            </a:lvl9pPr>
          </a:lstStyle>
          <a:p>
            <a:r>
              <a:rPr lang="en-US" sz="1800" spc="-70" dirty="0">
                <a:solidFill>
                  <a:schemeClr val="tx2"/>
                </a:solidFill>
                <a:latin typeface="Barlow Light"/>
                <a:cs typeface="Barlow Light"/>
              </a:rPr>
              <a:t>Presentation for: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85294E6-83BA-B541-A226-45A56E0F909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79475" y="2520705"/>
            <a:ext cx="4173538" cy="92587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Press icon to add logo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04FF46A-E19A-B542-B842-B2A5DD6F4A0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4233" y="404501"/>
            <a:ext cx="1183107" cy="419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3716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imp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6175317-B38E-D148-8BFC-599727D3FD77}"/>
              </a:ext>
            </a:extLst>
          </p:cNvPr>
          <p:cNvCxnSpPr/>
          <p:nvPr userDrawn="1"/>
        </p:nvCxnSpPr>
        <p:spPr>
          <a:xfrm>
            <a:off x="320040" y="4738357"/>
            <a:ext cx="8503920" cy="0"/>
          </a:xfrm>
          <a:prstGeom prst="line">
            <a:avLst/>
          </a:prstGeom>
          <a:ln w="3175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294EEFF3-467F-6C49-A92F-30BE3E232E02}"/>
              </a:ext>
            </a:extLst>
          </p:cNvPr>
          <p:cNvSpPr txBox="1">
            <a:spLocks/>
          </p:cNvSpPr>
          <p:nvPr userDrawn="1"/>
        </p:nvSpPr>
        <p:spPr>
          <a:xfrm>
            <a:off x="229907" y="4767263"/>
            <a:ext cx="850391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500" b="0" i="0" kern="1200">
                <a:solidFill>
                  <a:srgbClr val="D0D8DE"/>
                </a:solidFill>
                <a:latin typeface="Barlow Light"/>
                <a:ea typeface="+mn-ea"/>
                <a:cs typeface="Barlow Ligh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© 2018 </a:t>
            </a:r>
            <a:r>
              <a:rPr lang="en-US" dirty="0" err="1"/>
              <a:t>Intapp</a:t>
            </a:r>
            <a:r>
              <a:rPr lang="en-US" dirty="0"/>
              <a:t>, Inc. All Rights Reserved. Various trademarks held by their respective owners.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962BB4A-4848-1544-B382-B609F5773778}"/>
              </a:ext>
            </a:extLst>
          </p:cNvPr>
          <p:cNvCxnSpPr/>
          <p:nvPr userDrawn="1"/>
        </p:nvCxnSpPr>
        <p:spPr>
          <a:xfrm>
            <a:off x="4227037" y="1900666"/>
            <a:ext cx="482928" cy="0"/>
          </a:xfrm>
          <a:prstGeom prst="line">
            <a:avLst/>
          </a:prstGeom>
          <a:ln w="3175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line_graphic.png">
            <a:extLst>
              <a:ext uri="{FF2B5EF4-FFF2-40B4-BE49-F238E27FC236}">
                <a16:creationId xmlns:a16="http://schemas.microsoft.com/office/drawing/2014/main" id="{3DB5009A-C564-9447-AF6D-50FC52FF60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 flipV="1">
            <a:off x="-11827" y="-621519"/>
            <a:ext cx="3818313" cy="2454085"/>
          </a:xfrm>
          <a:prstGeom prst="rect">
            <a:avLst/>
          </a:prstGeom>
        </p:spPr>
      </p:pic>
      <p:pic>
        <p:nvPicPr>
          <p:cNvPr id="6" name="Picture 5" descr="intapp_logo_rgb@2x-8.png">
            <a:extLst>
              <a:ext uri="{FF2B5EF4-FFF2-40B4-BE49-F238E27FC236}">
                <a16:creationId xmlns:a16="http://schemas.microsoft.com/office/drawing/2014/main" id="{8966A97A-C3D7-FE46-8E06-C495F841730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5872" y="407662"/>
            <a:ext cx="1181818" cy="418627"/>
          </a:xfrm>
          <a:prstGeom prst="rect">
            <a:avLst/>
          </a:prstGeom>
        </p:spPr>
      </p:pic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5EC312ED-7C29-924A-ABD2-2E71715E499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272001" y="2087564"/>
            <a:ext cx="4442835" cy="66487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 b="0" i="0">
                <a:solidFill>
                  <a:schemeClr val="bg1"/>
                </a:solidFill>
                <a:latin typeface="Barlow" pitchFamily="2" charset="77"/>
              </a:defRPr>
            </a:lvl1pPr>
          </a:lstStyle>
          <a:p>
            <a:pPr lvl="0"/>
            <a:r>
              <a:rPr lang="en-US" dirty="0"/>
              <a:t>Section header here</a:t>
            </a:r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2AC8767C-390D-CB49-9B40-4C7A6AAC9C8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23493" y="2697168"/>
            <a:ext cx="2540146" cy="425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0" i="0">
                <a:solidFill>
                  <a:schemeClr val="bg1"/>
                </a:solidFill>
                <a:latin typeface="Barlow" pitchFamily="2" charset="77"/>
              </a:defRPr>
            </a:lvl1pPr>
            <a:lvl2pPr marL="457200" indent="0">
              <a:buNone/>
              <a:defRPr sz="1800" b="0" i="0">
                <a:latin typeface="Barlow" pitchFamily="2" charset="77"/>
              </a:defRPr>
            </a:lvl2pPr>
          </a:lstStyle>
          <a:p>
            <a:pPr lvl="0"/>
            <a:r>
              <a:rPr lang="en-US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3869011994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imp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A2A3D14-55A0-084D-9CE6-41F3C2C730BE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6175317-B38E-D148-8BFC-599727D3FD77}"/>
              </a:ext>
            </a:extLst>
          </p:cNvPr>
          <p:cNvCxnSpPr/>
          <p:nvPr userDrawn="1"/>
        </p:nvCxnSpPr>
        <p:spPr>
          <a:xfrm>
            <a:off x="320040" y="4738357"/>
            <a:ext cx="8503920" cy="0"/>
          </a:xfrm>
          <a:prstGeom prst="line">
            <a:avLst/>
          </a:prstGeom>
          <a:ln w="3175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294EEFF3-467F-6C49-A92F-30BE3E232E02}"/>
              </a:ext>
            </a:extLst>
          </p:cNvPr>
          <p:cNvSpPr txBox="1">
            <a:spLocks/>
          </p:cNvSpPr>
          <p:nvPr userDrawn="1"/>
        </p:nvSpPr>
        <p:spPr>
          <a:xfrm>
            <a:off x="229907" y="4767263"/>
            <a:ext cx="850391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500" b="0" i="0" kern="1200">
                <a:solidFill>
                  <a:srgbClr val="D0D8DE"/>
                </a:solidFill>
                <a:latin typeface="Barlow Light"/>
                <a:ea typeface="+mn-ea"/>
                <a:cs typeface="Barlow Ligh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>
                <a:solidFill>
                  <a:schemeClr val="tx2"/>
                </a:solidFill>
              </a:rPr>
              <a:t>© 2018 </a:t>
            </a:r>
            <a:r>
              <a:rPr lang="en-US" dirty="0" err="1">
                <a:solidFill>
                  <a:schemeClr val="tx2"/>
                </a:solidFill>
              </a:rPr>
              <a:t>Intapp</a:t>
            </a:r>
            <a:r>
              <a:rPr lang="en-US" dirty="0">
                <a:solidFill>
                  <a:schemeClr val="tx2"/>
                </a:solidFill>
              </a:rPr>
              <a:t>, Inc. All Rights Reserved. Various trademarks held by their respective owners.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DEDBA4-397C-9B43-A618-6F350E652A1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4233" y="404501"/>
            <a:ext cx="1183107" cy="419082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D8A01F4-2591-BF4A-95F6-9003FBCA7BFC}"/>
              </a:ext>
            </a:extLst>
          </p:cNvPr>
          <p:cNvCxnSpPr/>
          <p:nvPr userDrawn="1"/>
        </p:nvCxnSpPr>
        <p:spPr>
          <a:xfrm>
            <a:off x="4227037" y="1900666"/>
            <a:ext cx="482928" cy="0"/>
          </a:xfrm>
          <a:prstGeom prst="line">
            <a:avLst/>
          </a:prstGeom>
          <a:ln w="3175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5359E05D-D84A-C547-AC16-28391D9D804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272001" y="2087564"/>
            <a:ext cx="4442835" cy="66487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 b="0" i="0">
                <a:solidFill>
                  <a:schemeClr val="tx2"/>
                </a:solidFill>
                <a:latin typeface="Barlow" pitchFamily="2" charset="77"/>
              </a:defRPr>
            </a:lvl1pPr>
          </a:lstStyle>
          <a:p>
            <a:pPr lvl="0"/>
            <a:r>
              <a:rPr lang="en-US" dirty="0"/>
              <a:t>Section header here</a:t>
            </a:r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DAB595A2-6CE8-C343-9691-6AFD8AC9814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23493" y="2697168"/>
            <a:ext cx="2540146" cy="425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0" i="0">
                <a:solidFill>
                  <a:schemeClr val="tx2"/>
                </a:solidFill>
                <a:latin typeface="Barlow" pitchFamily="2" charset="77"/>
              </a:defRPr>
            </a:lvl1pPr>
            <a:lvl2pPr marL="457200" indent="0">
              <a:buNone/>
              <a:defRPr sz="1800" b="0" i="0">
                <a:latin typeface="Barlow" pitchFamily="2" charset="77"/>
              </a:defRPr>
            </a:lvl2pPr>
          </a:lstStyle>
          <a:p>
            <a:pPr lvl="0"/>
            <a:r>
              <a:rPr lang="en-US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932144855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7276" y="318577"/>
            <a:ext cx="8619305" cy="431144"/>
          </a:xfrm>
          <a:prstGeom prst="rect">
            <a:avLst/>
          </a:prstGeom>
        </p:spPr>
        <p:txBody>
          <a:bodyPr vert="horz"/>
          <a:lstStyle>
            <a:lvl1pPr algn="l">
              <a:lnSpc>
                <a:spcPct val="80000"/>
              </a:lnSpc>
              <a:defRPr sz="2400" b="0" i="0" spc="-70">
                <a:solidFill>
                  <a:schemeClr val="accent3"/>
                </a:solidFill>
                <a:latin typeface="Barlow Bold"/>
                <a:cs typeface="Barlow Bold"/>
              </a:defRPr>
            </a:lvl1pPr>
          </a:lstStyle>
          <a:p>
            <a:r>
              <a:rPr lang="en-US" dirty="0"/>
              <a:t>Bullet Option #1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320040" y="4760398"/>
            <a:ext cx="8503919" cy="27384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© 2018 Intapp, Inc. All Rights Reserved. Various trademarks held by their respective owners.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207277" y="1049184"/>
            <a:ext cx="8619304" cy="3523808"/>
          </a:xfrm>
          <a:prstGeom prst="rect">
            <a:avLst/>
          </a:prstGeom>
        </p:spPr>
        <p:txBody>
          <a:bodyPr vert="horz"/>
          <a:lstStyle>
            <a:lvl1pPr marL="342900" indent="-342900">
              <a:buClr>
                <a:schemeClr val="bg2"/>
              </a:buClr>
              <a:buFont typeface="Arial" panose="020B0604020202020204" pitchFamily="34" charset="0"/>
              <a:buChar char="•"/>
              <a:defRPr sz="1800" b="0" i="0" spc="-30" baseline="0">
                <a:solidFill>
                  <a:schemeClr val="accent3"/>
                </a:solidFill>
                <a:latin typeface="Barlow Regular"/>
                <a:cs typeface="Barlow Regular"/>
              </a:defRPr>
            </a:lvl1pPr>
            <a:lvl2pPr>
              <a:buClr>
                <a:schemeClr val="bg2"/>
              </a:buClr>
              <a:buFont typeface="Arial" panose="020B0604020202020204" pitchFamily="34" charset="0"/>
              <a:buChar char="•"/>
              <a:defRPr sz="1800" b="0" i="0" baseline="0">
                <a:solidFill>
                  <a:schemeClr val="accent1"/>
                </a:solidFill>
                <a:latin typeface="Barlow Light"/>
                <a:cs typeface="Barlow Light"/>
              </a:defRPr>
            </a:lvl2pPr>
            <a:lvl3pPr marL="1255713" indent="-280988">
              <a:spcBef>
                <a:spcPts val="984"/>
              </a:spcBef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sz="1800" b="0" i="0" baseline="0">
                <a:solidFill>
                  <a:schemeClr val="accent1"/>
                </a:solidFill>
                <a:latin typeface="Barlow Light"/>
                <a:cs typeface="Barlow Light"/>
              </a:defRPr>
            </a:lvl3pPr>
            <a:lvl4pPr>
              <a:defRPr sz="1000" b="0" i="0">
                <a:solidFill>
                  <a:schemeClr val="accent1"/>
                </a:solidFill>
                <a:latin typeface="Barlow Light"/>
                <a:cs typeface="Barlow Light"/>
              </a:defRPr>
            </a:lvl4pPr>
            <a:lvl5pPr marL="1776412" indent="0">
              <a:buNone/>
              <a:defRPr sz="1800" b="0" i="0">
                <a:solidFill>
                  <a:schemeClr val="accent1"/>
                </a:solidFill>
                <a:latin typeface="Barlow Light"/>
                <a:cs typeface="Barlow Light"/>
              </a:defRPr>
            </a:lvl5pPr>
          </a:lstStyle>
          <a:p>
            <a:pPr marL="285750" indent="-285750">
              <a:spcBef>
                <a:spcPts val="984"/>
              </a:spcBef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Level 1 copy looks like this right here. Press enter and tab for levels</a:t>
            </a:r>
          </a:p>
          <a:p>
            <a:pPr marL="803275" lvl="1" indent="-288925">
              <a:spcBef>
                <a:spcPts val="984"/>
              </a:spcBef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latin typeface="Barlow Regular"/>
                <a:cs typeface="Barlow Regular"/>
              </a:rPr>
              <a:t>Level 2 copy looks like this right here</a:t>
            </a:r>
          </a:p>
          <a:p>
            <a:pPr marL="1255713" lvl="2" indent="-280988">
              <a:spcBef>
                <a:spcPts val="984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Barlow Regular"/>
                <a:cs typeface="Barlow Regular"/>
              </a:rPr>
              <a:t>Level 3 copy looks like this right here</a:t>
            </a:r>
          </a:p>
          <a:p>
            <a:pPr marL="2057400" lvl="4" indent="-280988">
              <a:spcBef>
                <a:spcPts val="984"/>
              </a:spcBef>
              <a:buSzPct val="100000"/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  <a:latin typeface="Barlow Regular"/>
              <a:cs typeface="Barlow Regular"/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0040" y="4813164"/>
            <a:ext cx="592956" cy="210613"/>
          </a:xfrm>
          <a:prstGeom prst="rect">
            <a:avLst/>
          </a:prstGeom>
        </p:spPr>
      </p:pic>
      <p:cxnSp>
        <p:nvCxnSpPr>
          <p:cNvPr id="7" name="Straight Connector 6"/>
          <p:cNvCxnSpPr/>
          <p:nvPr userDrawn="1"/>
        </p:nvCxnSpPr>
        <p:spPr>
          <a:xfrm>
            <a:off x="320040" y="4738357"/>
            <a:ext cx="8503920" cy="0"/>
          </a:xfrm>
          <a:prstGeom prst="line">
            <a:avLst/>
          </a:prstGeom>
          <a:ln w="3175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 userDrawn="1"/>
        </p:nvSpPr>
        <p:spPr>
          <a:xfrm>
            <a:off x="8538304" y="4794669"/>
            <a:ext cx="38254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64257B77-FA54-6944-B705-C016D32C2802}" type="slidenum">
              <a:rPr lang="en-US" sz="800" b="0" i="0" smtClean="0">
                <a:solidFill>
                  <a:schemeClr val="accent2"/>
                </a:solidFill>
                <a:latin typeface="Barlow Bold"/>
                <a:cs typeface="Barlow Bold"/>
              </a:rPr>
              <a:pPr algn="r"/>
              <a:t>‹#›</a:t>
            </a:fld>
            <a:endParaRPr lang="en-US" sz="800" b="0" i="0" dirty="0">
              <a:solidFill>
                <a:schemeClr val="accent2"/>
              </a:solidFill>
              <a:latin typeface="Barlow Bold"/>
              <a:cs typeface="Barlow Bold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DB1CBCD-E706-754B-B1B6-07247C568E68}"/>
              </a:ext>
            </a:extLst>
          </p:cNvPr>
          <p:cNvCxnSpPr/>
          <p:nvPr userDrawn="1"/>
        </p:nvCxnSpPr>
        <p:spPr>
          <a:xfrm>
            <a:off x="320040" y="781306"/>
            <a:ext cx="482928" cy="0"/>
          </a:xfrm>
          <a:prstGeom prst="line">
            <a:avLst/>
          </a:prstGeom>
          <a:ln w="3175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605750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6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7276" y="318577"/>
            <a:ext cx="8619305" cy="431144"/>
          </a:xfrm>
          <a:prstGeom prst="rect">
            <a:avLst/>
          </a:prstGeom>
        </p:spPr>
        <p:txBody>
          <a:bodyPr vert="horz"/>
          <a:lstStyle>
            <a:lvl1pPr algn="l">
              <a:lnSpc>
                <a:spcPct val="80000"/>
              </a:lnSpc>
              <a:defRPr sz="2400" b="0" i="0" spc="-70">
                <a:solidFill>
                  <a:schemeClr val="accent3"/>
                </a:solidFill>
                <a:latin typeface="Barlow Bold"/>
                <a:cs typeface="Barlow Bold"/>
              </a:defRPr>
            </a:lvl1pPr>
          </a:lstStyle>
          <a:p>
            <a:r>
              <a:rPr lang="en-US" dirty="0"/>
              <a:t>Bullet Option #2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320040" y="4760398"/>
            <a:ext cx="8503919" cy="27384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© 2018 Intapp, Inc. All Rights Reserved. Various trademarks held by their respective owners.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0040" y="4813164"/>
            <a:ext cx="592956" cy="210613"/>
          </a:xfrm>
          <a:prstGeom prst="rect">
            <a:avLst/>
          </a:prstGeom>
        </p:spPr>
      </p:pic>
      <p:cxnSp>
        <p:nvCxnSpPr>
          <p:cNvPr id="7" name="Straight Connector 6"/>
          <p:cNvCxnSpPr/>
          <p:nvPr userDrawn="1"/>
        </p:nvCxnSpPr>
        <p:spPr>
          <a:xfrm>
            <a:off x="320040" y="4738357"/>
            <a:ext cx="8503920" cy="0"/>
          </a:xfrm>
          <a:prstGeom prst="line">
            <a:avLst/>
          </a:prstGeom>
          <a:ln w="3175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 userDrawn="1"/>
        </p:nvSpPr>
        <p:spPr>
          <a:xfrm>
            <a:off x="8538304" y="4794669"/>
            <a:ext cx="38254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64257B77-FA54-6944-B705-C016D32C2802}" type="slidenum">
              <a:rPr lang="en-US" sz="800" b="0" i="0" smtClean="0">
                <a:solidFill>
                  <a:schemeClr val="accent2"/>
                </a:solidFill>
                <a:latin typeface="Barlow Bold"/>
                <a:cs typeface="Barlow Bold"/>
              </a:rPr>
              <a:pPr algn="r"/>
              <a:t>‹#›</a:t>
            </a:fld>
            <a:endParaRPr lang="en-US" sz="800" b="0" i="0" dirty="0">
              <a:solidFill>
                <a:schemeClr val="accent2"/>
              </a:solidFill>
              <a:latin typeface="Barlow Bold"/>
              <a:cs typeface="Barlow Bold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DB1CBCD-E706-754B-B1B6-07247C568E68}"/>
              </a:ext>
            </a:extLst>
          </p:cNvPr>
          <p:cNvCxnSpPr/>
          <p:nvPr userDrawn="1"/>
        </p:nvCxnSpPr>
        <p:spPr>
          <a:xfrm>
            <a:off x="320040" y="781306"/>
            <a:ext cx="482928" cy="0"/>
          </a:xfrm>
          <a:prstGeom prst="line">
            <a:avLst/>
          </a:prstGeom>
          <a:ln w="3175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8CB35EA1-CD4A-6049-B2C3-22BF2885605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7277" y="1049182"/>
            <a:ext cx="8616682" cy="3523808"/>
          </a:xfrm>
          <a:prstGeom prst="rect">
            <a:avLst/>
          </a:prstGeom>
        </p:spPr>
        <p:txBody>
          <a:bodyPr vert="horz"/>
          <a:lstStyle>
            <a:lvl1pPr marL="285750" marR="0" indent="-285750" algn="l" defTabSz="457200" rtl="0" eaLnBrk="1" fontAlgn="auto" latinLnBrk="0" hangingPunct="1">
              <a:lnSpc>
                <a:spcPct val="100000"/>
              </a:lnSpc>
              <a:spcBef>
                <a:spcPts val="984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 b="0" i="0" spc="-30">
                <a:solidFill>
                  <a:schemeClr val="accent3"/>
                </a:solidFill>
                <a:latin typeface="Barlow Regular"/>
                <a:cs typeface="Barlow Regular"/>
              </a:defRPr>
            </a:lvl1pPr>
            <a:lvl2pPr>
              <a:defRPr sz="1200" b="0" i="0">
                <a:solidFill>
                  <a:schemeClr val="accent1"/>
                </a:solidFill>
                <a:latin typeface="Barlow Light"/>
                <a:cs typeface="Barlow Light"/>
              </a:defRPr>
            </a:lvl2pPr>
            <a:lvl3pPr marL="1255713" indent="-280988">
              <a:spcBef>
                <a:spcPts val="984"/>
              </a:spcBef>
              <a:buSzPct val="100000"/>
              <a:buFont typeface="Arial" panose="020B0604020202020204" pitchFamily="34" charset="0"/>
              <a:buChar char="•"/>
              <a:defRPr sz="1200" b="0" i="0">
                <a:solidFill>
                  <a:schemeClr val="accent1"/>
                </a:solidFill>
                <a:latin typeface="Barlow Light"/>
                <a:cs typeface="Barlow Light"/>
              </a:defRPr>
            </a:lvl3pPr>
            <a:lvl4pPr>
              <a:defRPr sz="1200" b="0" i="0">
                <a:solidFill>
                  <a:schemeClr val="accent1"/>
                </a:solidFill>
                <a:latin typeface="Barlow Light"/>
                <a:cs typeface="Barlow Light"/>
              </a:defRPr>
            </a:lvl4pPr>
            <a:lvl5pPr>
              <a:defRPr sz="1200" b="0" i="0">
                <a:solidFill>
                  <a:schemeClr val="accent1"/>
                </a:solidFill>
                <a:latin typeface="Barlow Light"/>
                <a:cs typeface="Barlow Light"/>
              </a:defRPr>
            </a:lvl5pPr>
          </a:lstStyle>
          <a:p>
            <a:pPr marL="285750" indent="-285750">
              <a:spcBef>
                <a:spcPts val="984"/>
              </a:spcBef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latin typeface="Barlow Regular"/>
                <a:cs typeface="Barlow Regular"/>
              </a:rPr>
              <a:t>Bullet lines look like this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984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lang="en-US" sz="1800" dirty="0">
                <a:solidFill>
                  <a:schemeClr val="bg1"/>
                </a:solidFill>
                <a:latin typeface="Barlow Regular"/>
                <a:cs typeface="Barlow Regular"/>
              </a:rPr>
              <a:t>Bullet lines look like this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984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lang="en-US" sz="1800" dirty="0">
                <a:solidFill>
                  <a:schemeClr val="bg1"/>
                </a:solidFill>
                <a:latin typeface="Barlow Regular"/>
                <a:cs typeface="Barlow Regular"/>
              </a:rPr>
              <a:t>Bullet lines look like this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984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lang="en-US" sz="1800" dirty="0">
                <a:solidFill>
                  <a:schemeClr val="bg1"/>
                </a:solidFill>
                <a:latin typeface="Barlow Regular"/>
                <a:cs typeface="Barlow Regular"/>
              </a:rPr>
              <a:t>Bullet lines look like this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984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lang="en-US" sz="1800" dirty="0">
                <a:solidFill>
                  <a:schemeClr val="bg1"/>
                </a:solidFill>
                <a:latin typeface="Barlow Regular"/>
                <a:cs typeface="Barlow Regular"/>
              </a:rPr>
              <a:t>Bullet lines look like this</a:t>
            </a:r>
          </a:p>
          <a:p>
            <a:pPr marL="285750" indent="-285750">
              <a:spcBef>
                <a:spcPts val="984"/>
              </a:spcBef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bg1"/>
              </a:solidFill>
              <a:latin typeface="Barlow Regular"/>
              <a:cs typeface="Barlow Regular"/>
            </a:endParaRPr>
          </a:p>
          <a:p>
            <a:pPr marL="285750" indent="-285750">
              <a:spcBef>
                <a:spcPts val="984"/>
              </a:spcBef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  <a:latin typeface="Barlow Regular"/>
              <a:cs typeface="Barlow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37543692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6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7276" y="318577"/>
            <a:ext cx="8619305" cy="431144"/>
          </a:xfrm>
          <a:prstGeom prst="rect">
            <a:avLst/>
          </a:prstGeom>
        </p:spPr>
        <p:txBody>
          <a:bodyPr vert="horz"/>
          <a:lstStyle>
            <a:lvl1pPr algn="l">
              <a:lnSpc>
                <a:spcPct val="80000"/>
              </a:lnSpc>
              <a:defRPr sz="2400" b="0" i="0" spc="-70">
                <a:solidFill>
                  <a:schemeClr val="accent3"/>
                </a:solidFill>
                <a:latin typeface="Barlow Bold"/>
                <a:cs typeface="Barlow Bold"/>
              </a:defRPr>
            </a:lvl1pPr>
          </a:lstStyle>
          <a:p>
            <a:r>
              <a:rPr lang="en-US" dirty="0"/>
              <a:t>Bullet Option #3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320040" y="4760398"/>
            <a:ext cx="8503919" cy="27384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© 2018 Intapp, Inc. All Rights Reserved. Various trademarks held by their respective owners.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207277" y="1049182"/>
            <a:ext cx="3907523" cy="3523808"/>
          </a:xfrm>
          <a:prstGeom prst="rect">
            <a:avLst/>
          </a:prstGeom>
        </p:spPr>
        <p:txBody>
          <a:bodyPr vert="horz"/>
          <a:lstStyle>
            <a:lvl1pPr marL="285750" marR="0" indent="-285750" algn="l" defTabSz="457200" rtl="0" eaLnBrk="1" fontAlgn="auto" latinLnBrk="0" hangingPunct="1">
              <a:lnSpc>
                <a:spcPct val="100000"/>
              </a:lnSpc>
              <a:spcBef>
                <a:spcPts val="984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 b="0" i="0" spc="-30">
                <a:solidFill>
                  <a:schemeClr val="accent3"/>
                </a:solidFill>
                <a:latin typeface="Barlow Regular"/>
                <a:cs typeface="Barlow Regular"/>
              </a:defRPr>
            </a:lvl1pPr>
            <a:lvl2pPr>
              <a:defRPr sz="1200" b="0" i="0">
                <a:solidFill>
                  <a:schemeClr val="accent1"/>
                </a:solidFill>
                <a:latin typeface="Barlow Light"/>
                <a:cs typeface="Barlow Light"/>
              </a:defRPr>
            </a:lvl2pPr>
            <a:lvl3pPr marL="1255713" indent="-280988">
              <a:spcBef>
                <a:spcPts val="984"/>
              </a:spcBef>
              <a:buSzPct val="100000"/>
              <a:buFont typeface="Arial" panose="020B0604020202020204" pitchFamily="34" charset="0"/>
              <a:buChar char="•"/>
              <a:defRPr sz="1200" b="0" i="0">
                <a:solidFill>
                  <a:schemeClr val="accent1"/>
                </a:solidFill>
                <a:latin typeface="Barlow Light"/>
                <a:cs typeface="Barlow Light"/>
              </a:defRPr>
            </a:lvl3pPr>
            <a:lvl4pPr>
              <a:defRPr sz="1200" b="0" i="0">
                <a:solidFill>
                  <a:schemeClr val="accent1"/>
                </a:solidFill>
                <a:latin typeface="Barlow Light"/>
                <a:cs typeface="Barlow Light"/>
              </a:defRPr>
            </a:lvl4pPr>
            <a:lvl5pPr>
              <a:defRPr sz="1200" b="0" i="0">
                <a:solidFill>
                  <a:schemeClr val="accent1"/>
                </a:solidFill>
                <a:latin typeface="Barlow Light"/>
                <a:cs typeface="Barlow Light"/>
              </a:defRPr>
            </a:lvl5pPr>
          </a:lstStyle>
          <a:p>
            <a:pPr marL="285750" indent="-285750">
              <a:spcBef>
                <a:spcPts val="984"/>
              </a:spcBef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latin typeface="Barlow Regular"/>
                <a:cs typeface="Barlow Regular"/>
              </a:rPr>
              <a:t>Bullet lines look like this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984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lang="en-US" sz="1800" dirty="0">
                <a:solidFill>
                  <a:schemeClr val="bg1"/>
                </a:solidFill>
                <a:latin typeface="Barlow Regular"/>
                <a:cs typeface="Barlow Regular"/>
              </a:rPr>
              <a:t>Bullet lines look like this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984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lang="en-US" sz="1800" dirty="0">
                <a:solidFill>
                  <a:schemeClr val="bg1"/>
                </a:solidFill>
                <a:latin typeface="Barlow Regular"/>
                <a:cs typeface="Barlow Regular"/>
              </a:rPr>
              <a:t>Bullet lines look like this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984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lang="en-US" sz="1800" dirty="0">
                <a:solidFill>
                  <a:schemeClr val="bg1"/>
                </a:solidFill>
                <a:latin typeface="Barlow Regular"/>
                <a:cs typeface="Barlow Regular"/>
              </a:rPr>
              <a:t>Bullet lines look like this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984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lang="en-US" sz="1800" dirty="0">
                <a:solidFill>
                  <a:schemeClr val="bg1"/>
                </a:solidFill>
                <a:latin typeface="Barlow Regular"/>
                <a:cs typeface="Barlow Regular"/>
              </a:rPr>
              <a:t>Bullet lines look like this</a:t>
            </a:r>
          </a:p>
          <a:p>
            <a:pPr marL="285750" indent="-285750">
              <a:spcBef>
                <a:spcPts val="984"/>
              </a:spcBef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bg1"/>
              </a:solidFill>
              <a:latin typeface="Barlow Regular"/>
              <a:cs typeface="Barlow Regular"/>
            </a:endParaRPr>
          </a:p>
          <a:p>
            <a:pPr marL="285750" indent="-285750">
              <a:spcBef>
                <a:spcPts val="984"/>
              </a:spcBef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  <a:latin typeface="Barlow Regular"/>
              <a:cs typeface="Barlow Regular"/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0040" y="4813164"/>
            <a:ext cx="592956" cy="210613"/>
          </a:xfrm>
          <a:prstGeom prst="rect">
            <a:avLst/>
          </a:prstGeom>
        </p:spPr>
      </p:pic>
      <p:cxnSp>
        <p:nvCxnSpPr>
          <p:cNvPr id="7" name="Straight Connector 6"/>
          <p:cNvCxnSpPr/>
          <p:nvPr userDrawn="1"/>
        </p:nvCxnSpPr>
        <p:spPr>
          <a:xfrm>
            <a:off x="320040" y="4738357"/>
            <a:ext cx="8503920" cy="0"/>
          </a:xfrm>
          <a:prstGeom prst="line">
            <a:avLst/>
          </a:prstGeom>
          <a:ln w="3175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 userDrawn="1"/>
        </p:nvSpPr>
        <p:spPr>
          <a:xfrm>
            <a:off x="8538304" y="4794669"/>
            <a:ext cx="38254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64257B77-FA54-6944-B705-C016D32C2802}" type="slidenum">
              <a:rPr lang="en-US" sz="800" b="0" i="0" smtClean="0">
                <a:solidFill>
                  <a:schemeClr val="accent2"/>
                </a:solidFill>
                <a:latin typeface="Barlow Bold"/>
                <a:cs typeface="Barlow Bold"/>
              </a:rPr>
              <a:pPr algn="r"/>
              <a:t>‹#›</a:t>
            </a:fld>
            <a:endParaRPr lang="en-US" sz="800" b="0" i="0" dirty="0">
              <a:solidFill>
                <a:schemeClr val="accent2"/>
              </a:solidFill>
              <a:latin typeface="Barlow Bold"/>
              <a:cs typeface="Barlow Bold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DB1CBCD-E706-754B-B1B6-07247C568E68}"/>
              </a:ext>
            </a:extLst>
          </p:cNvPr>
          <p:cNvCxnSpPr/>
          <p:nvPr userDrawn="1"/>
        </p:nvCxnSpPr>
        <p:spPr>
          <a:xfrm>
            <a:off x="320040" y="781306"/>
            <a:ext cx="482928" cy="0"/>
          </a:xfrm>
          <a:prstGeom prst="line">
            <a:avLst/>
          </a:prstGeom>
          <a:ln w="3175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CAE35258-7B8C-8840-BF7C-3BF2A91E96F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850995" y="1049182"/>
            <a:ext cx="3907523" cy="3523808"/>
          </a:xfrm>
          <a:prstGeom prst="rect">
            <a:avLst/>
          </a:prstGeom>
        </p:spPr>
        <p:txBody>
          <a:bodyPr vert="horz"/>
          <a:lstStyle>
            <a:lvl1pPr marL="285750" marR="0" indent="-285750" algn="l" defTabSz="457200" rtl="0" eaLnBrk="1" fontAlgn="auto" latinLnBrk="0" hangingPunct="1">
              <a:lnSpc>
                <a:spcPct val="100000"/>
              </a:lnSpc>
              <a:spcBef>
                <a:spcPts val="984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 sz="1800" b="0" i="0" spc="-30">
                <a:solidFill>
                  <a:schemeClr val="accent3"/>
                </a:solidFill>
                <a:latin typeface="Barlow Regular"/>
                <a:cs typeface="Barlow Regular"/>
              </a:defRPr>
            </a:lvl1pPr>
            <a:lvl2pPr>
              <a:defRPr sz="1200" b="0" i="0">
                <a:solidFill>
                  <a:schemeClr val="accent1"/>
                </a:solidFill>
                <a:latin typeface="Barlow Light"/>
                <a:cs typeface="Barlow Light"/>
              </a:defRPr>
            </a:lvl2pPr>
            <a:lvl3pPr marL="1255713" indent="-280988">
              <a:spcBef>
                <a:spcPts val="984"/>
              </a:spcBef>
              <a:buSzPct val="100000"/>
              <a:buFont typeface="Arial" panose="020B0604020202020204" pitchFamily="34" charset="0"/>
              <a:buChar char="•"/>
              <a:defRPr sz="1200" b="0" i="0">
                <a:solidFill>
                  <a:schemeClr val="accent1"/>
                </a:solidFill>
                <a:latin typeface="Barlow Light"/>
                <a:cs typeface="Barlow Light"/>
              </a:defRPr>
            </a:lvl3pPr>
            <a:lvl4pPr>
              <a:defRPr sz="1200" b="0" i="0">
                <a:solidFill>
                  <a:schemeClr val="accent1"/>
                </a:solidFill>
                <a:latin typeface="Barlow Light"/>
                <a:cs typeface="Barlow Light"/>
              </a:defRPr>
            </a:lvl4pPr>
            <a:lvl5pPr>
              <a:defRPr sz="1200" b="0" i="0">
                <a:solidFill>
                  <a:schemeClr val="accent1"/>
                </a:solidFill>
                <a:latin typeface="Barlow Light"/>
                <a:cs typeface="Barlow Light"/>
              </a:defRPr>
            </a:lvl5pPr>
          </a:lstStyle>
          <a:p>
            <a:pPr marL="285750" indent="-285750">
              <a:spcBef>
                <a:spcPts val="984"/>
              </a:spcBef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latin typeface="Barlow Regular"/>
                <a:cs typeface="Barlow Regular"/>
              </a:rPr>
              <a:t>Bullet lines look like this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984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lang="en-US" sz="1800" dirty="0">
                <a:solidFill>
                  <a:schemeClr val="bg1"/>
                </a:solidFill>
                <a:latin typeface="Barlow Regular"/>
                <a:cs typeface="Barlow Regular"/>
              </a:rPr>
              <a:t>Bullet lines look like this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984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lang="en-US" sz="1800" dirty="0">
                <a:solidFill>
                  <a:schemeClr val="bg1"/>
                </a:solidFill>
                <a:latin typeface="Barlow Regular"/>
                <a:cs typeface="Barlow Regular"/>
              </a:rPr>
              <a:t>Bullet lines look like this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984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lang="en-US" sz="1800" dirty="0">
                <a:solidFill>
                  <a:schemeClr val="bg1"/>
                </a:solidFill>
                <a:latin typeface="Barlow Regular"/>
                <a:cs typeface="Barlow Regular"/>
              </a:rPr>
              <a:t>Bullet lines look like this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984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lang="en-US" sz="1800" dirty="0">
                <a:solidFill>
                  <a:schemeClr val="bg1"/>
                </a:solidFill>
                <a:latin typeface="Barlow Regular"/>
                <a:cs typeface="Barlow Regular"/>
              </a:rPr>
              <a:t>Bullet lines look like this</a:t>
            </a:r>
          </a:p>
          <a:p>
            <a:pPr marL="285750" indent="-285750">
              <a:spcBef>
                <a:spcPts val="984"/>
              </a:spcBef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bg1"/>
              </a:solidFill>
              <a:latin typeface="Barlow Regular"/>
              <a:cs typeface="Barlow Regular"/>
            </a:endParaRPr>
          </a:p>
          <a:p>
            <a:pPr marL="285750" indent="-285750">
              <a:spcBef>
                <a:spcPts val="984"/>
              </a:spcBef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  <a:latin typeface="Barlow Regular"/>
              <a:cs typeface="Barlow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05687534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660" userDrawn="1">
          <p15:clr>
            <a:srgbClr val="FBAE40"/>
          </p15:clr>
        </p15:guide>
        <p15:guide id="2" pos="2880" userDrawn="1">
          <p15:clr>
            <a:srgbClr val="FBAE40"/>
          </p15:clr>
        </p15:guide>
        <p15:guide id="3" pos="3048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 1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7276" y="318577"/>
            <a:ext cx="8619305" cy="431144"/>
          </a:xfrm>
          <a:prstGeom prst="rect">
            <a:avLst/>
          </a:prstGeom>
        </p:spPr>
        <p:txBody>
          <a:bodyPr vert="horz"/>
          <a:lstStyle>
            <a:lvl1pPr algn="l">
              <a:lnSpc>
                <a:spcPct val="80000"/>
              </a:lnSpc>
              <a:defRPr sz="2400" b="0" i="0" spc="-70">
                <a:solidFill>
                  <a:schemeClr val="accent3"/>
                </a:solidFill>
                <a:latin typeface="Barlow Bold"/>
                <a:cs typeface="Barlow Bold"/>
              </a:defRPr>
            </a:lvl1pPr>
          </a:lstStyle>
          <a:p>
            <a:r>
              <a:rPr lang="en-US" dirty="0"/>
              <a:t>Text Slide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320040" y="4760398"/>
            <a:ext cx="8503919" cy="27384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© 2018 Intapp, Inc. All Rights Reserved. Various trademarks held by their respective owners.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207277" y="1074735"/>
            <a:ext cx="8619304" cy="3523808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800" b="0" i="0" spc="-30" baseline="0">
                <a:solidFill>
                  <a:schemeClr val="accent3"/>
                </a:solidFill>
                <a:latin typeface="Barlow Regular"/>
                <a:cs typeface="Barlow Regular"/>
              </a:defRPr>
            </a:lvl1pPr>
            <a:lvl2pPr>
              <a:defRPr sz="1200" b="0" i="0">
                <a:solidFill>
                  <a:schemeClr val="accent1"/>
                </a:solidFill>
                <a:latin typeface="Barlow Light"/>
                <a:cs typeface="Barlow Light"/>
              </a:defRPr>
            </a:lvl2pPr>
            <a:lvl3pPr>
              <a:defRPr sz="1200" b="0" i="0">
                <a:solidFill>
                  <a:schemeClr val="accent1"/>
                </a:solidFill>
                <a:latin typeface="Barlow Light"/>
                <a:cs typeface="Barlow Light"/>
              </a:defRPr>
            </a:lvl3pPr>
            <a:lvl4pPr>
              <a:defRPr sz="1200" b="0" i="0">
                <a:solidFill>
                  <a:schemeClr val="accent1"/>
                </a:solidFill>
                <a:latin typeface="Barlow Light"/>
                <a:cs typeface="Barlow Light"/>
              </a:defRPr>
            </a:lvl4pPr>
            <a:lvl5pPr>
              <a:defRPr sz="1200" b="0" i="0">
                <a:solidFill>
                  <a:schemeClr val="accent1"/>
                </a:solidFill>
                <a:latin typeface="Barlow Light"/>
                <a:cs typeface="Barlow Light"/>
              </a:defRPr>
            </a:lvl5pPr>
          </a:lstStyle>
          <a:p>
            <a:pPr>
              <a:lnSpc>
                <a:spcPts val="1780"/>
              </a:lnSpc>
              <a:spcBef>
                <a:spcPts val="1300"/>
              </a:spcBef>
              <a:buClr>
                <a:schemeClr val="bg2"/>
              </a:buClr>
              <a:buSzPct val="60000"/>
            </a:pPr>
            <a:r>
              <a:rPr lang="en-US" sz="1400" spc="-50" dirty="0">
                <a:solidFill>
                  <a:srgbClr val="4F9DF5"/>
                </a:solidFill>
                <a:latin typeface="Barlow SemiBold"/>
                <a:cs typeface="Barlow SemiBold"/>
              </a:rPr>
              <a:t>Subhead looks like this</a:t>
            </a:r>
          </a:p>
          <a:p>
            <a:pPr>
              <a:lnSpc>
                <a:spcPts val="1780"/>
              </a:lnSpc>
              <a:spcBef>
                <a:spcPts val="1300"/>
              </a:spcBef>
              <a:buClr>
                <a:schemeClr val="bg2"/>
              </a:buClr>
              <a:buSzPct val="60000"/>
            </a:pPr>
            <a:r>
              <a:rPr lang="en-US" sz="1400" spc="-50" dirty="0"/>
              <a:t>Lorem ipsum dolor sit </a:t>
            </a:r>
            <a:r>
              <a:rPr lang="en-US" sz="1400" spc="-50" dirty="0" err="1"/>
              <a:t>amet</a:t>
            </a:r>
            <a:r>
              <a:rPr lang="en-US" sz="1400" spc="-50" dirty="0"/>
              <a:t>, </a:t>
            </a:r>
            <a:r>
              <a:rPr lang="en-US" sz="1400" spc="-50" dirty="0" err="1"/>
              <a:t>consectetur</a:t>
            </a:r>
            <a:r>
              <a:rPr lang="en-US" sz="1400" spc="-50" dirty="0"/>
              <a:t> </a:t>
            </a:r>
            <a:r>
              <a:rPr lang="en-US" sz="1400" spc="-50" dirty="0" err="1"/>
              <a:t>adipiscing</a:t>
            </a:r>
            <a:r>
              <a:rPr lang="en-US" sz="1400" spc="-50" dirty="0"/>
              <a:t> </a:t>
            </a:r>
            <a:r>
              <a:rPr lang="en-US" sz="1400" spc="-50" dirty="0" err="1"/>
              <a:t>elit</a:t>
            </a:r>
            <a:r>
              <a:rPr lang="en-US" sz="1400" spc="-50" dirty="0"/>
              <a:t>, </a:t>
            </a:r>
            <a:r>
              <a:rPr lang="en-US" sz="1400" spc="-50" dirty="0" err="1"/>
              <a:t>sed</a:t>
            </a:r>
            <a:r>
              <a:rPr lang="en-US" sz="1400" spc="-50" dirty="0"/>
              <a:t> do </a:t>
            </a:r>
            <a:r>
              <a:rPr lang="en-US" sz="1400" spc="-50" dirty="0" err="1"/>
              <a:t>eiusmod</a:t>
            </a:r>
            <a:r>
              <a:rPr lang="en-US" sz="1400" spc="-50" dirty="0"/>
              <a:t> </a:t>
            </a:r>
            <a:r>
              <a:rPr lang="en-US" sz="1400" spc="-50" dirty="0" err="1"/>
              <a:t>tempor</a:t>
            </a:r>
            <a:r>
              <a:rPr lang="en-US" sz="1400" spc="-50" dirty="0"/>
              <a:t> </a:t>
            </a:r>
            <a:r>
              <a:rPr lang="en-US" sz="1400" spc="-50" dirty="0" err="1"/>
              <a:t>incididunt</a:t>
            </a:r>
            <a:r>
              <a:rPr lang="en-US" sz="1400" spc="-50" dirty="0"/>
              <a:t> </a:t>
            </a:r>
            <a:r>
              <a:rPr lang="en-US" sz="1400" spc="-50" dirty="0" err="1"/>
              <a:t>ut</a:t>
            </a:r>
            <a:r>
              <a:rPr lang="en-US" sz="1400" spc="-50" dirty="0"/>
              <a:t> </a:t>
            </a:r>
            <a:r>
              <a:rPr lang="en-US" sz="1400" spc="-50" dirty="0" err="1"/>
              <a:t>labore</a:t>
            </a:r>
            <a:r>
              <a:rPr lang="en-US" sz="1400" spc="-50" dirty="0"/>
              <a:t> et </a:t>
            </a:r>
            <a:r>
              <a:rPr lang="en-US" sz="1400" spc="-50" dirty="0" err="1"/>
              <a:t>dolore</a:t>
            </a:r>
            <a:r>
              <a:rPr lang="en-US" sz="1400" spc="-50" dirty="0"/>
              <a:t> magna </a:t>
            </a:r>
            <a:r>
              <a:rPr lang="en-US" sz="1400" spc="-50" dirty="0" err="1"/>
              <a:t>aliqua</a:t>
            </a:r>
            <a:r>
              <a:rPr lang="en-US" sz="1400" spc="-50" dirty="0"/>
              <a:t>. </a:t>
            </a:r>
            <a:r>
              <a:rPr lang="en-US" sz="1400" spc="-50" dirty="0" err="1"/>
              <a:t>Ut</a:t>
            </a:r>
            <a:r>
              <a:rPr lang="en-US" sz="1400" spc="-50" dirty="0"/>
              <a:t> </a:t>
            </a:r>
            <a:r>
              <a:rPr lang="en-US" sz="1400" spc="-50" dirty="0" err="1"/>
              <a:t>enim</a:t>
            </a:r>
            <a:r>
              <a:rPr lang="en-US" sz="1400" spc="-50" dirty="0"/>
              <a:t> ad minim </a:t>
            </a:r>
            <a:r>
              <a:rPr lang="en-US" sz="1400" spc="-50" dirty="0" err="1"/>
              <a:t>veniam</a:t>
            </a:r>
            <a:r>
              <a:rPr lang="en-US" sz="1400" spc="-50" dirty="0"/>
              <a:t>, </a:t>
            </a:r>
            <a:r>
              <a:rPr lang="en-US" sz="1400" spc="-50" dirty="0" err="1"/>
              <a:t>quis</a:t>
            </a:r>
            <a:r>
              <a:rPr lang="en-US" sz="1400" spc="-50" dirty="0"/>
              <a:t> </a:t>
            </a:r>
            <a:r>
              <a:rPr lang="en-US" sz="1400" spc="-50" dirty="0" err="1"/>
              <a:t>nostrud</a:t>
            </a:r>
            <a:r>
              <a:rPr lang="en-US" sz="1400" spc="-50" dirty="0"/>
              <a:t> exercitation </a:t>
            </a:r>
            <a:r>
              <a:rPr lang="en-US" sz="1400" spc="-50" dirty="0" err="1"/>
              <a:t>ullamco</a:t>
            </a:r>
            <a:r>
              <a:rPr lang="en-US" sz="1400" spc="-50" dirty="0"/>
              <a:t> </a:t>
            </a:r>
            <a:r>
              <a:rPr lang="en-US" sz="1400" spc="-50" dirty="0" err="1"/>
              <a:t>laboris</a:t>
            </a:r>
            <a:r>
              <a:rPr lang="en-US" sz="1400" spc="-50" dirty="0"/>
              <a:t> nisi </a:t>
            </a:r>
            <a:r>
              <a:rPr lang="en-US" sz="1400" spc="-50" dirty="0" err="1"/>
              <a:t>ut</a:t>
            </a:r>
            <a:r>
              <a:rPr lang="en-US" sz="1400" spc="-50" dirty="0"/>
              <a:t> </a:t>
            </a:r>
            <a:r>
              <a:rPr lang="en-US" sz="1400" spc="-50" dirty="0" err="1"/>
              <a:t>aliquip</a:t>
            </a:r>
            <a:r>
              <a:rPr lang="en-US" sz="1400" spc="-50" dirty="0"/>
              <a:t> ex </a:t>
            </a:r>
            <a:r>
              <a:rPr lang="en-US" sz="1400" spc="-50" dirty="0" err="1"/>
              <a:t>ea</a:t>
            </a:r>
            <a:r>
              <a:rPr lang="en-US" sz="1400" spc="-50" dirty="0"/>
              <a:t> </a:t>
            </a:r>
            <a:r>
              <a:rPr lang="en-US" sz="1400" spc="-50" dirty="0" err="1"/>
              <a:t>commodo</a:t>
            </a:r>
            <a:r>
              <a:rPr lang="en-US" sz="1400" spc="-50" dirty="0"/>
              <a:t> </a:t>
            </a:r>
            <a:r>
              <a:rPr lang="en-US" sz="1400" spc="-50" dirty="0" err="1"/>
              <a:t>consequat</a:t>
            </a:r>
            <a:r>
              <a:rPr lang="en-US" sz="1400" spc="-50" dirty="0"/>
              <a:t>. </a:t>
            </a:r>
            <a:r>
              <a:rPr lang="en-US" sz="1400" spc="-50" dirty="0" err="1"/>
              <a:t>Duis</a:t>
            </a:r>
            <a:r>
              <a:rPr lang="en-US" sz="1400" spc="-50" dirty="0"/>
              <a:t> </a:t>
            </a:r>
            <a:r>
              <a:rPr lang="en-US" sz="1400" spc="-50" dirty="0" err="1"/>
              <a:t>aute</a:t>
            </a:r>
            <a:r>
              <a:rPr lang="en-US" sz="1400" spc="-50" dirty="0"/>
              <a:t> </a:t>
            </a:r>
            <a:r>
              <a:rPr lang="en-US" sz="1400" spc="-50" dirty="0" err="1"/>
              <a:t>irure</a:t>
            </a:r>
            <a:r>
              <a:rPr lang="en-US" sz="1400" spc="-50" dirty="0"/>
              <a:t> dolor in </a:t>
            </a:r>
            <a:r>
              <a:rPr lang="en-US" sz="1400" spc="-50" dirty="0" err="1"/>
              <a:t>reprehenderit</a:t>
            </a:r>
            <a:r>
              <a:rPr lang="en-US" sz="1400" spc="-50" dirty="0"/>
              <a:t> in </a:t>
            </a:r>
            <a:r>
              <a:rPr lang="en-US" sz="1400" spc="-50" dirty="0" err="1"/>
              <a:t>voluptate</a:t>
            </a:r>
            <a:r>
              <a:rPr lang="en-US" sz="1400" spc="-50" dirty="0"/>
              <a:t> </a:t>
            </a:r>
            <a:r>
              <a:rPr lang="en-US" sz="1400" spc="-50" dirty="0" err="1"/>
              <a:t>velit</a:t>
            </a:r>
            <a:r>
              <a:rPr lang="en-US" sz="1400" spc="-50" dirty="0"/>
              <a:t> </a:t>
            </a:r>
            <a:r>
              <a:rPr lang="en-US" sz="1400" spc="-50" dirty="0" err="1"/>
              <a:t>esse</a:t>
            </a:r>
            <a:r>
              <a:rPr lang="en-US" sz="1400" spc="-50" dirty="0"/>
              <a:t> </a:t>
            </a:r>
            <a:r>
              <a:rPr lang="en-US" sz="1400" spc="-50" dirty="0" err="1"/>
              <a:t>cillum</a:t>
            </a:r>
            <a:r>
              <a:rPr lang="en-US" sz="1400" spc="-50" dirty="0"/>
              <a:t> </a:t>
            </a:r>
            <a:r>
              <a:rPr lang="en-US" sz="1400" spc="-50" dirty="0" err="1"/>
              <a:t>dolore</a:t>
            </a:r>
            <a:r>
              <a:rPr lang="en-US" sz="1400" spc="-50" dirty="0"/>
              <a:t> </a:t>
            </a:r>
            <a:r>
              <a:rPr lang="en-US" sz="1400" spc="-50" dirty="0" err="1"/>
              <a:t>eu</a:t>
            </a:r>
            <a:r>
              <a:rPr lang="en-US" sz="1400" spc="-50" dirty="0"/>
              <a:t> </a:t>
            </a:r>
            <a:r>
              <a:rPr lang="en-US" sz="1400" spc="-50" dirty="0" err="1"/>
              <a:t>fugiat</a:t>
            </a:r>
            <a:r>
              <a:rPr lang="en-US" sz="1400" spc="-50" dirty="0"/>
              <a:t> </a:t>
            </a:r>
            <a:r>
              <a:rPr lang="en-US" sz="1400" spc="-50" dirty="0" err="1"/>
              <a:t>nulla</a:t>
            </a:r>
            <a:r>
              <a:rPr lang="en-US" sz="1400" spc="-50" dirty="0"/>
              <a:t> </a:t>
            </a:r>
            <a:r>
              <a:rPr lang="en-US" sz="1400" spc="-50" dirty="0" err="1"/>
              <a:t>pariatur</a:t>
            </a:r>
            <a:r>
              <a:rPr lang="en-US" sz="1400" spc="-50" dirty="0"/>
              <a:t>.</a:t>
            </a:r>
          </a:p>
          <a:p>
            <a:pPr>
              <a:lnSpc>
                <a:spcPts val="1780"/>
              </a:lnSpc>
              <a:spcBef>
                <a:spcPts val="1300"/>
              </a:spcBef>
              <a:buClr>
                <a:schemeClr val="bg2"/>
              </a:buClr>
              <a:buSzPct val="60000"/>
            </a:pPr>
            <a:r>
              <a:rPr lang="en-US" sz="1400" spc="-50" dirty="0" err="1"/>
              <a:t>Ut</a:t>
            </a:r>
            <a:r>
              <a:rPr lang="en-US" sz="1400" spc="-50" dirty="0"/>
              <a:t> </a:t>
            </a:r>
            <a:r>
              <a:rPr lang="en-US" sz="1400" spc="-50" dirty="0" err="1"/>
              <a:t>enim</a:t>
            </a:r>
            <a:r>
              <a:rPr lang="en-US" sz="1400" spc="-50" dirty="0"/>
              <a:t> ad minim </a:t>
            </a:r>
            <a:r>
              <a:rPr lang="en-US" sz="1400" spc="-50" dirty="0" err="1"/>
              <a:t>veniam</a:t>
            </a:r>
            <a:r>
              <a:rPr lang="en-US" sz="1400" spc="-50" dirty="0"/>
              <a:t>, </a:t>
            </a:r>
            <a:r>
              <a:rPr lang="en-US" sz="1400" spc="-50" dirty="0" err="1"/>
              <a:t>quis</a:t>
            </a:r>
            <a:r>
              <a:rPr lang="en-US" sz="1400" spc="-50" dirty="0"/>
              <a:t> </a:t>
            </a:r>
            <a:r>
              <a:rPr lang="en-US" sz="1400" spc="-50" dirty="0" err="1"/>
              <a:t>nostrud</a:t>
            </a:r>
            <a:r>
              <a:rPr lang="en-US" sz="1400" spc="-50" dirty="0"/>
              <a:t> exercitation </a:t>
            </a:r>
            <a:r>
              <a:rPr lang="en-US" sz="1400" spc="-50" dirty="0" err="1"/>
              <a:t>ullamco</a:t>
            </a:r>
            <a:r>
              <a:rPr lang="en-US" sz="1400" spc="-50" dirty="0"/>
              <a:t> </a:t>
            </a:r>
            <a:r>
              <a:rPr lang="en-US" sz="1400" spc="-50" dirty="0" err="1"/>
              <a:t>laboris</a:t>
            </a:r>
            <a:r>
              <a:rPr lang="en-US" sz="1400" spc="-50" dirty="0"/>
              <a:t> nisi </a:t>
            </a:r>
            <a:r>
              <a:rPr lang="en-US" sz="1400" spc="-50" dirty="0" err="1"/>
              <a:t>ut</a:t>
            </a:r>
            <a:r>
              <a:rPr lang="en-US" sz="1400" spc="-50" dirty="0"/>
              <a:t> </a:t>
            </a:r>
            <a:r>
              <a:rPr lang="en-US" sz="1400" spc="-50" dirty="0" err="1"/>
              <a:t>aliquip</a:t>
            </a:r>
            <a:r>
              <a:rPr lang="en-US" sz="1400" spc="-50" dirty="0"/>
              <a:t> ex </a:t>
            </a:r>
            <a:r>
              <a:rPr lang="en-US" sz="1400" spc="-50" dirty="0" err="1"/>
              <a:t>ea</a:t>
            </a:r>
            <a:r>
              <a:rPr lang="en-US" sz="1400" spc="-50" dirty="0"/>
              <a:t> </a:t>
            </a:r>
            <a:r>
              <a:rPr lang="en-US" sz="1400" spc="-50" dirty="0" err="1"/>
              <a:t>commodo</a:t>
            </a:r>
            <a:r>
              <a:rPr lang="en-US" sz="1400" spc="-50" dirty="0"/>
              <a:t> </a:t>
            </a:r>
            <a:r>
              <a:rPr lang="en-US" sz="1400" spc="-50" dirty="0" err="1"/>
              <a:t>consequat</a:t>
            </a:r>
            <a:r>
              <a:rPr lang="en-US" sz="1400" spc="-50" dirty="0"/>
              <a:t>. </a:t>
            </a:r>
            <a:r>
              <a:rPr lang="en-US" sz="1400" spc="-50" dirty="0" err="1"/>
              <a:t>Duis</a:t>
            </a:r>
            <a:r>
              <a:rPr lang="en-US" sz="1400" spc="-50" dirty="0"/>
              <a:t> </a:t>
            </a:r>
            <a:r>
              <a:rPr lang="en-US" sz="1400" spc="-50" dirty="0" err="1"/>
              <a:t>aute</a:t>
            </a:r>
            <a:r>
              <a:rPr lang="en-US" sz="1400" spc="-50" dirty="0"/>
              <a:t> </a:t>
            </a:r>
            <a:r>
              <a:rPr lang="en-US" sz="1400" spc="-50" dirty="0" err="1"/>
              <a:t>irure</a:t>
            </a:r>
            <a:r>
              <a:rPr lang="en-US" sz="1400" spc="-50" dirty="0"/>
              <a:t> dolor in </a:t>
            </a:r>
            <a:r>
              <a:rPr lang="en-US" sz="1400" spc="-50" dirty="0" err="1"/>
              <a:t>reprehenderit</a:t>
            </a:r>
            <a:r>
              <a:rPr lang="en-US" sz="1400" spc="-50" dirty="0"/>
              <a:t> in </a:t>
            </a:r>
            <a:r>
              <a:rPr lang="en-US" sz="1400" spc="-50" dirty="0" err="1"/>
              <a:t>voluptate</a:t>
            </a:r>
            <a:r>
              <a:rPr lang="en-US" sz="1400" spc="-50" dirty="0"/>
              <a:t> </a:t>
            </a:r>
            <a:r>
              <a:rPr lang="en-US" sz="1400" spc="-50" dirty="0" err="1"/>
              <a:t>velit</a:t>
            </a:r>
            <a:r>
              <a:rPr lang="en-US" sz="1400" spc="-50" dirty="0"/>
              <a:t> </a:t>
            </a:r>
            <a:r>
              <a:rPr lang="en-US" sz="1400" spc="-50" dirty="0" err="1"/>
              <a:t>esse</a:t>
            </a:r>
            <a:r>
              <a:rPr lang="en-US" sz="1400" spc="-50" dirty="0"/>
              <a:t> </a:t>
            </a:r>
            <a:r>
              <a:rPr lang="en-US" sz="1400" spc="-50" dirty="0" err="1"/>
              <a:t>cillum</a:t>
            </a:r>
            <a:r>
              <a:rPr lang="en-US" sz="1400" spc="-50" dirty="0"/>
              <a:t> </a:t>
            </a:r>
            <a:r>
              <a:rPr lang="en-US" sz="1400" spc="-50" dirty="0" err="1"/>
              <a:t>dolore</a:t>
            </a:r>
            <a:r>
              <a:rPr lang="en-US" sz="1400" spc="-50" dirty="0"/>
              <a:t> </a:t>
            </a:r>
            <a:r>
              <a:rPr lang="en-US" sz="1400" spc="-50" dirty="0" err="1"/>
              <a:t>eu</a:t>
            </a:r>
            <a:r>
              <a:rPr lang="en-US" sz="1400" spc="-50" dirty="0"/>
              <a:t> </a:t>
            </a:r>
            <a:r>
              <a:rPr lang="en-US" sz="1400" spc="-50" dirty="0" err="1"/>
              <a:t>fugiat</a:t>
            </a:r>
            <a:r>
              <a:rPr lang="en-US" sz="1400" spc="-50" dirty="0"/>
              <a:t> </a:t>
            </a:r>
            <a:r>
              <a:rPr lang="en-US" sz="1400" spc="-50" dirty="0" err="1"/>
              <a:t>nulla</a:t>
            </a:r>
            <a:r>
              <a:rPr lang="en-US" sz="1400" spc="-50" dirty="0"/>
              <a:t> </a:t>
            </a:r>
            <a:r>
              <a:rPr lang="en-US" sz="1400" spc="-50" dirty="0" err="1"/>
              <a:t>pariatur</a:t>
            </a:r>
            <a:r>
              <a:rPr lang="en-US" sz="1400" spc="-50" dirty="0"/>
              <a:t>.</a:t>
            </a:r>
            <a:endParaRPr lang="en-US" sz="1400" spc="-50" dirty="0">
              <a:solidFill>
                <a:srgbClr val="91A4B2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0040" y="4813164"/>
            <a:ext cx="592956" cy="210613"/>
          </a:xfrm>
          <a:prstGeom prst="rect">
            <a:avLst/>
          </a:prstGeom>
        </p:spPr>
      </p:pic>
      <p:cxnSp>
        <p:nvCxnSpPr>
          <p:cNvPr id="7" name="Straight Connector 6"/>
          <p:cNvCxnSpPr/>
          <p:nvPr userDrawn="1"/>
        </p:nvCxnSpPr>
        <p:spPr>
          <a:xfrm>
            <a:off x="320040" y="4738357"/>
            <a:ext cx="8503920" cy="0"/>
          </a:xfrm>
          <a:prstGeom prst="line">
            <a:avLst/>
          </a:prstGeom>
          <a:ln w="3175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 userDrawn="1"/>
        </p:nvSpPr>
        <p:spPr>
          <a:xfrm>
            <a:off x="8538304" y="4794669"/>
            <a:ext cx="38254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64257B77-FA54-6944-B705-C016D32C2802}" type="slidenum">
              <a:rPr lang="en-US" sz="800" b="0" i="0" smtClean="0">
                <a:solidFill>
                  <a:schemeClr val="accent2"/>
                </a:solidFill>
                <a:latin typeface="Barlow Bold"/>
                <a:cs typeface="Barlow Bold"/>
              </a:rPr>
              <a:pPr algn="r"/>
              <a:t>‹#›</a:t>
            </a:fld>
            <a:endParaRPr lang="en-US" sz="800" b="0" i="0" dirty="0">
              <a:solidFill>
                <a:schemeClr val="accent2"/>
              </a:solidFill>
              <a:latin typeface="Barlow Bold"/>
              <a:cs typeface="Barlow Bold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24F2DDB-41C1-7D4A-BC92-857FC60013CB}"/>
              </a:ext>
            </a:extLst>
          </p:cNvPr>
          <p:cNvCxnSpPr/>
          <p:nvPr userDrawn="1"/>
        </p:nvCxnSpPr>
        <p:spPr>
          <a:xfrm>
            <a:off x="320040" y="781306"/>
            <a:ext cx="482928" cy="0"/>
          </a:xfrm>
          <a:prstGeom prst="line">
            <a:avLst/>
          </a:prstGeom>
          <a:ln w="3175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738171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6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Option #1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320041" y="4760398"/>
            <a:ext cx="8503918" cy="27384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© 2018 </a:t>
            </a:r>
            <a:r>
              <a:rPr lang="en-US" dirty="0" err="1"/>
              <a:t>Intapp</a:t>
            </a:r>
            <a:r>
              <a:rPr lang="en-US" dirty="0"/>
              <a:t>, Inc. All Rights Reserved. Various trademarks held by their respective owners.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9CCF10D-054C-5849-AEC8-B293CF0C121C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EB007A-BB3B-8B48-B04E-696C61CB7207}"/>
              </a:ext>
            </a:extLst>
          </p:cNvPr>
          <p:cNvSpPr txBox="1"/>
          <p:nvPr userDrawn="1"/>
        </p:nvSpPr>
        <p:spPr>
          <a:xfrm>
            <a:off x="8538304" y="4794669"/>
            <a:ext cx="382543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fld id="{64257B77-FA54-6944-B705-C016D32C2802}" type="slidenum">
              <a:rPr lang="en-US" sz="800" b="0" i="0" smtClean="0">
                <a:solidFill>
                  <a:schemeClr val="tx2">
                    <a:lumMod val="60000"/>
                    <a:lumOff val="40000"/>
                  </a:schemeClr>
                </a:solidFill>
                <a:latin typeface="Barlow Bold"/>
                <a:cs typeface="Barlow Bold"/>
              </a:rPr>
              <a:pPr algn="r"/>
              <a:t>‹#›</a:t>
            </a:fld>
            <a:endParaRPr lang="en-US" sz="800" b="0" i="0" dirty="0">
              <a:solidFill>
                <a:schemeClr val="tx2">
                  <a:lumMod val="60000"/>
                  <a:lumOff val="40000"/>
                </a:schemeClr>
              </a:solidFill>
              <a:latin typeface="Barlow Bold"/>
              <a:cs typeface="Barlow Bold"/>
            </a:endParaRP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778136E0-4A01-C84C-A173-64C4AC3B9D51}"/>
              </a:ext>
            </a:extLst>
          </p:cNvPr>
          <p:cNvSpPr txBox="1">
            <a:spLocks/>
          </p:cNvSpPr>
          <p:nvPr userDrawn="1"/>
        </p:nvSpPr>
        <p:spPr>
          <a:xfrm>
            <a:off x="320041" y="4767263"/>
            <a:ext cx="850391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500" b="0" i="0" kern="1200">
                <a:solidFill>
                  <a:srgbClr val="D0D8DE"/>
                </a:solidFill>
                <a:latin typeface="Barlow Light"/>
                <a:ea typeface="+mn-ea"/>
                <a:cs typeface="Barlow Ligh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2"/>
                </a:solidFill>
              </a:rPr>
              <a:t>© 2018 </a:t>
            </a:r>
            <a:r>
              <a:rPr lang="en-US" dirty="0" err="1">
                <a:solidFill>
                  <a:schemeClr val="tx2"/>
                </a:solidFill>
              </a:rPr>
              <a:t>Intapp</a:t>
            </a:r>
            <a:r>
              <a:rPr lang="en-US" dirty="0">
                <a:solidFill>
                  <a:schemeClr val="tx2"/>
                </a:solidFill>
              </a:rPr>
              <a:t>, Inc. All Rights Reserved. Various trademarks held by their respective owners.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87608D0-5D92-6C4C-B837-F3868CBA2442}"/>
              </a:ext>
            </a:extLst>
          </p:cNvPr>
          <p:cNvCxnSpPr/>
          <p:nvPr userDrawn="1"/>
        </p:nvCxnSpPr>
        <p:spPr>
          <a:xfrm>
            <a:off x="320040" y="4738357"/>
            <a:ext cx="8503920" cy="0"/>
          </a:xfrm>
          <a:prstGeom prst="line">
            <a:avLst/>
          </a:prstGeom>
          <a:ln w="3175"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A54736CC-5EDE-AD42-8588-0FE1950E072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" y="4813451"/>
            <a:ext cx="592956" cy="210038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7D229A5-E700-994A-BBA9-95FAF307478C}"/>
              </a:ext>
            </a:extLst>
          </p:cNvPr>
          <p:cNvCxnSpPr/>
          <p:nvPr userDrawn="1"/>
        </p:nvCxnSpPr>
        <p:spPr>
          <a:xfrm>
            <a:off x="320040" y="781306"/>
            <a:ext cx="482928" cy="0"/>
          </a:xfrm>
          <a:prstGeom prst="line">
            <a:avLst/>
          </a:prstGeom>
          <a:ln w="3175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itle 1">
            <a:extLst>
              <a:ext uri="{FF2B5EF4-FFF2-40B4-BE49-F238E27FC236}">
                <a16:creationId xmlns:a16="http://schemas.microsoft.com/office/drawing/2014/main" id="{4212C8AD-7CB4-D549-8544-75EDE7F1CF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7276" y="318577"/>
            <a:ext cx="8619305" cy="431144"/>
          </a:xfrm>
          <a:prstGeom prst="rect">
            <a:avLst/>
          </a:prstGeom>
        </p:spPr>
        <p:txBody>
          <a:bodyPr vert="horz"/>
          <a:lstStyle>
            <a:lvl1pPr algn="l">
              <a:lnSpc>
                <a:spcPct val="80000"/>
              </a:lnSpc>
              <a:defRPr sz="2400" b="0" i="0" spc="-70">
                <a:solidFill>
                  <a:schemeClr val="tx2"/>
                </a:solidFill>
                <a:latin typeface="Barlow Bold"/>
                <a:cs typeface="Barlow Bold"/>
              </a:defRPr>
            </a:lvl1pPr>
          </a:lstStyle>
          <a:p>
            <a:r>
              <a:rPr lang="en-US" dirty="0"/>
              <a:t>Bullet Option #1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E9075BE5-0916-B648-A930-42A32147CA8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7277" y="1049184"/>
            <a:ext cx="8619304" cy="3523808"/>
          </a:xfrm>
          <a:prstGeom prst="rect">
            <a:avLst/>
          </a:prstGeom>
        </p:spPr>
        <p:txBody>
          <a:bodyPr vert="horz"/>
          <a:lstStyle>
            <a:lvl1pPr marL="342900" indent="-342900">
              <a:buClr>
                <a:schemeClr val="bg2"/>
              </a:buClr>
              <a:buFont typeface="Arial" panose="020B0604020202020204" pitchFamily="34" charset="0"/>
              <a:buChar char="•"/>
              <a:defRPr sz="1800" b="0" i="0" spc="-30" baseline="0">
                <a:solidFill>
                  <a:schemeClr val="tx2"/>
                </a:solidFill>
                <a:latin typeface="Barlow Regular"/>
                <a:cs typeface="Barlow Regular"/>
              </a:defRPr>
            </a:lvl1pPr>
            <a:lvl2pPr>
              <a:buClr>
                <a:schemeClr val="bg2"/>
              </a:buClr>
              <a:buFont typeface="Arial" panose="020B0604020202020204" pitchFamily="34" charset="0"/>
              <a:buChar char="•"/>
              <a:defRPr sz="1800" b="0" i="0" baseline="0">
                <a:solidFill>
                  <a:schemeClr val="tx2"/>
                </a:solidFill>
                <a:latin typeface="Barlow Light"/>
                <a:cs typeface="Barlow Light"/>
              </a:defRPr>
            </a:lvl2pPr>
            <a:lvl3pPr marL="1255713" indent="-280988">
              <a:spcBef>
                <a:spcPts val="984"/>
              </a:spcBef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sz="1800" b="0" i="0" baseline="0">
                <a:solidFill>
                  <a:schemeClr val="tx2"/>
                </a:solidFill>
                <a:latin typeface="Barlow Light"/>
                <a:cs typeface="Barlow Light"/>
              </a:defRPr>
            </a:lvl3pPr>
            <a:lvl4pPr>
              <a:defRPr sz="1200" b="0" i="0">
                <a:solidFill>
                  <a:schemeClr val="accent1"/>
                </a:solidFill>
                <a:latin typeface="Barlow Light"/>
                <a:cs typeface="Barlow Light"/>
              </a:defRPr>
            </a:lvl4pPr>
            <a:lvl5pPr>
              <a:defRPr sz="1200" b="0" i="0">
                <a:solidFill>
                  <a:schemeClr val="accent1"/>
                </a:solidFill>
                <a:latin typeface="Barlow Light"/>
                <a:cs typeface="Barlow Light"/>
              </a:defRPr>
            </a:lvl5pPr>
          </a:lstStyle>
          <a:p>
            <a:pPr marL="285750" indent="-285750">
              <a:spcBef>
                <a:spcPts val="984"/>
              </a:spcBef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Level 1 copy looks like this right here. Press enter  and tab for levels</a:t>
            </a:r>
          </a:p>
          <a:p>
            <a:pPr marL="803275" lvl="1" indent="-288925">
              <a:spcBef>
                <a:spcPts val="984"/>
              </a:spcBef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latin typeface="Barlow Regular"/>
                <a:cs typeface="Barlow Regular"/>
              </a:rPr>
              <a:t>Level 2 copy looks like this right here</a:t>
            </a:r>
          </a:p>
          <a:p>
            <a:pPr marL="1255713" lvl="2" indent="-280988">
              <a:spcBef>
                <a:spcPts val="984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Barlow Regular"/>
                <a:cs typeface="Barlow Regular"/>
              </a:rPr>
              <a:t>Level 3 copy looks like this right here</a:t>
            </a:r>
          </a:p>
        </p:txBody>
      </p:sp>
    </p:spTree>
    <p:extLst>
      <p:ext uri="{BB962C8B-B14F-4D97-AF65-F5344CB8AC3E}">
        <p14:creationId xmlns:p14="http://schemas.microsoft.com/office/powerpoint/2010/main" val="423834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2F3B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0041" y="4767263"/>
            <a:ext cx="850391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00" b="0" i="0">
                <a:solidFill>
                  <a:srgbClr val="D0D8DE"/>
                </a:solidFill>
                <a:latin typeface="Barlow Light"/>
                <a:cs typeface="Barlow Light"/>
              </a:defRPr>
            </a:lvl1pPr>
          </a:lstStyle>
          <a:p>
            <a:r>
              <a:rPr lang="en-US" dirty="0"/>
              <a:t>© 2018 Intapp, Inc. All Rights Reserved. Various trademarks held by their respective owners.</a:t>
            </a:r>
          </a:p>
        </p:txBody>
      </p:sp>
    </p:spTree>
    <p:extLst>
      <p:ext uri="{BB962C8B-B14F-4D97-AF65-F5344CB8AC3E}">
        <p14:creationId xmlns:p14="http://schemas.microsoft.com/office/powerpoint/2010/main" val="977791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8" r:id="rId1"/>
    <p:sldLayoutId id="2147483793" r:id="rId2"/>
    <p:sldLayoutId id="2147483770" r:id="rId3"/>
    <p:sldLayoutId id="2147483769" r:id="rId4"/>
    <p:sldLayoutId id="2147483771" r:id="rId5"/>
    <p:sldLayoutId id="2147483772" r:id="rId6"/>
    <p:sldLayoutId id="2147483773" r:id="rId7"/>
    <p:sldLayoutId id="2147483777" r:id="rId8"/>
    <p:sldLayoutId id="2147483774" r:id="rId9"/>
    <p:sldLayoutId id="2147483775" r:id="rId10"/>
    <p:sldLayoutId id="2147483776" r:id="rId11"/>
    <p:sldLayoutId id="2147483780" r:id="rId12"/>
    <p:sldLayoutId id="2147483781" r:id="rId13"/>
    <p:sldLayoutId id="2147483730" r:id="rId14"/>
    <p:sldLayoutId id="2147483749" r:id="rId15"/>
    <p:sldLayoutId id="2147483731" r:id="rId16"/>
    <p:sldLayoutId id="2147483750" r:id="rId17"/>
    <p:sldLayoutId id="2147483745" r:id="rId18"/>
    <p:sldLayoutId id="2147483744" r:id="rId19"/>
    <p:sldLayoutId id="2147483735" r:id="rId20"/>
    <p:sldLayoutId id="2147483786" r:id="rId21"/>
    <p:sldLayoutId id="2147483736" r:id="rId22"/>
    <p:sldLayoutId id="2147483737" r:id="rId23"/>
    <p:sldLayoutId id="2147483747" r:id="rId24"/>
    <p:sldLayoutId id="2147483791" r:id="rId25"/>
    <p:sldLayoutId id="2147483732" r:id="rId26"/>
    <p:sldLayoutId id="2147483792" r:id="rId27"/>
  </p:sldLayoutIdLst>
  <p:hf hdr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3EC65C6-8AE9-7948-BF77-C95A85B52B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ABA4A7A-C75E-6C4B-9625-AACD2472C9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2D0C8D1-A12E-344B-A0BA-C3C84AFA2F4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BEADB3B-E3D9-7E44-88A3-5441024D05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968427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12E46AA-957A-6C4C-BC56-78F89342BAF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2018 Intapp, Inc. All Rights Reserved. Various trademarks held by their respective owners.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1C1B5A7-353A-5F40-8ECB-911A36E45D7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1A6155-B40D-584B-815F-118B243D080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911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CA69355-0834-2743-8B23-068E3004C08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2018 Intapp, Inc. All Rights Reserved. Various trademarks held by their respective owners.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BAF0B32-FC1F-7A4B-AC58-ADFA46B8AA3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62A3DD-DD91-AA45-B3A9-5D7F25B65FD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128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25D3E58-942D-2748-BA0C-B6A3D3F7DD5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2018 Intapp, Inc. All Rights Reserved. Various trademarks held by their respective owners.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2EAAC4F-495B-7E48-99B2-3B84300D409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C90C0E-FD1F-5F46-BC7E-B731B47935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196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AC3FF0CC-14EC-484B-8B49-A712B7F627F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80D5490-9053-8C4D-9B6D-05A9111F766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13840A2B-4BE8-2740-82C2-801696240E2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ACEF7DF-B9C4-BB44-A2A5-89B7AA79B3B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CE43086F-7C19-D542-AB02-88C28182403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F6B6D5B-0909-A44A-8A7E-836918D171C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DD6DB37-2479-964C-8C16-4CBAC6B6531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F0C73EC-6582-8147-8EE5-47BBE8CD0C3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64150C6-B499-8849-83B0-664B2EC9F60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2BD83EA-C92C-4842-B278-E3C40D8C5FA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72D53DA-3480-224C-BAB0-10527553C25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539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1FF4DC3-47A3-6C48-9E04-760169D39F8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5F8148-4A6B-6C4C-9424-979E3A9E4BF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106879EF-98B1-B142-81D2-A062D1823F3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0E80C2B-4B3B-EB42-BA7C-06554D507EB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45AD5C9-8FB5-1643-823D-58DC8D2560E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2BACF9D1-A12F-C84A-8D45-757B94103DA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89E5D9D-495B-FA40-B386-7EB01AEF07D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0DB4AC1-FC69-9641-BC47-C868720A8A5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91DFF3C-4EDD-C141-B737-4FAEF4E1984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1DED823-70D0-2E4E-8B86-0E759FB3A06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00370A28-B424-BB4C-8518-DB7556BDD94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460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2AAD75CE-F462-7643-ACE5-5BFB665495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769F9AF-E7AC-5449-8AB8-721A885929D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15601B3-E379-474A-B391-D4B81B3816E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071535D-5C03-E646-A2ED-6CCC99891BD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E65DA890-54B4-5A4F-96D5-45CD06E0265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8EB75CA-2057-7B4F-AFFE-6EF23139FBB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021C55C7-E653-AD40-984E-53B000E591E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3A09D30E-7EAE-3E46-BF04-61A00714D9E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/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564BCEA-B7B2-114A-8873-97337AA30BB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7D69F1F-69A9-1F48-AC59-0FADD0C8980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A0C5A8E-D78F-2443-A527-4B71F1CD28A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10C9F4D-6C0F-674E-9C99-DE211152458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CF8F867B-4ACA-BC48-9341-DF4F2846767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41A5E668-C3F5-1D41-8BCE-82A38F9D597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D239478C-BC13-4E4B-90EF-73652617CA4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ABFC7E8F-31A2-2641-851E-2C5C47D58E5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217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D5682A14-ED95-ED43-94E1-32A2BC89A70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A023039-467E-E749-96C9-C11AF6E0C5A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4BED3699-F5BA-4F49-93C7-D6E128B422E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0F54CD0E-0E2A-6547-BB3B-8A89493E7B5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220F97B5-365F-0142-A8F4-C8E37A110B0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173B4F9F-8F40-AA49-A01F-F0635D95756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BF11D842-B242-714A-B6E9-6F38EEB7517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8558261-ECBA-F448-BF2C-972088DDE21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/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1CD6223-AA89-7B41-B70C-97BEDC6220C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5DB7DB4-C7D8-CF44-BF68-69264107E04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087EEE8A-8738-4846-B1A9-398B9069E2B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F524B80-0710-4549-8AAE-12472FED8F4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A8BB8DE-4C2D-264C-AC44-F9ABEF313BE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55B04F7B-AD19-D843-B0B1-F89AEE5374E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D6DF30F-5478-2A4E-B81B-E958C078CCD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6927A38B-AB13-3341-97FF-811B67F910F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626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C48B7FC-6D00-8A4C-BE68-82EA55C5F89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134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5406051-3381-E349-80D9-3B2F84407AE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657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5E18AEB-0C45-F74B-B5F1-0A3246CB45D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B9D0D0-C4FA-D240-95FB-0AEE714C7F7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426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D8AA1E-A4EA-E641-90C5-CF59C5F7F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A14ABB4-E9A2-2846-98D6-9F845ABA65D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2018 Intapp, Inc. All Rights Reserved. Various trademarks held by their respective owners.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162D1F-3170-A34B-8C49-DB5437D0BA9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spcBef>
                <a:spcPts val="984"/>
              </a:spcBef>
              <a:buSzPct val="100000"/>
            </a:pPr>
            <a:r>
              <a:rPr lang="en-US" sz="2000" dirty="0"/>
              <a:t>Level 1 copy looks like this right here. Press enter  and tab for levels</a:t>
            </a:r>
          </a:p>
          <a:p>
            <a:pPr marL="803275" lvl="1" indent="-288925">
              <a:spcBef>
                <a:spcPts val="984"/>
              </a:spcBef>
              <a:buSzPct val="100000"/>
            </a:pPr>
            <a:r>
              <a:rPr lang="en-US" dirty="0">
                <a:solidFill>
                  <a:schemeClr val="bg1"/>
                </a:solidFill>
                <a:latin typeface="Barlow Regular"/>
                <a:cs typeface="Barlow Regular"/>
              </a:rPr>
              <a:t>Level 2 copy looks like this right here</a:t>
            </a:r>
          </a:p>
          <a:p>
            <a:pPr lvl="2"/>
            <a:r>
              <a:rPr lang="en-US" sz="1600" dirty="0">
                <a:solidFill>
                  <a:schemeClr val="bg1"/>
                </a:solidFill>
                <a:latin typeface="Barlow Regular"/>
                <a:cs typeface="Barlow Regular"/>
              </a:rPr>
              <a:t>Level 3 copy looks like this right here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42163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A6A3967-FFF0-6140-A3EB-DEC5A697BFD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9585E3-4BED-AC4A-B147-35C0481634D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915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5105B95-6AD9-0A46-80E5-BFAD52335E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2961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AD1A0D4-6BC4-E54C-B2A9-770CA100EAF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093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B265227D-F6EC-5042-8231-A0EA7FBBA14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636520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5BAA561A-FF55-A648-A37F-B48C7C5FFAF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722866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4D50C8-FE11-C548-9103-F226F81AE2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0938F41-B829-A645-B205-DB7720190E5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2018 Intapp, Inc. All Rights Reserved. Various trademarks held by their respective owners.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21DEBE-EC3D-434E-B3B1-986F51B093D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Bullet lines look like this</a:t>
            </a:r>
          </a:p>
          <a:p>
            <a:r>
              <a:rPr lang="en-US" dirty="0"/>
              <a:t>Bullet lines look like this</a:t>
            </a:r>
          </a:p>
          <a:p>
            <a:r>
              <a:rPr lang="en-US" dirty="0"/>
              <a:t>Bullet lines look like this</a:t>
            </a:r>
          </a:p>
          <a:p>
            <a:r>
              <a:rPr lang="en-US" dirty="0"/>
              <a:t>Bullet lines look like this</a:t>
            </a:r>
          </a:p>
          <a:p>
            <a:r>
              <a:rPr lang="en-US" dirty="0"/>
              <a:t>Bullet lines look like this</a:t>
            </a:r>
          </a:p>
        </p:txBody>
      </p:sp>
    </p:spTree>
    <p:extLst>
      <p:ext uri="{BB962C8B-B14F-4D97-AF65-F5344CB8AC3E}">
        <p14:creationId xmlns:p14="http://schemas.microsoft.com/office/powerpoint/2010/main" val="4810843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8EE53-C024-1748-9ECA-DE75FFDCCA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8409B6A-06FA-C141-AF12-887EE6FF004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2018 Intapp, Inc. All Rights Reserved. Various trademarks held by their respective owners.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9FAC4D-7860-4F4F-8E41-CEE1A18A254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Bullet lines look like this</a:t>
            </a:r>
          </a:p>
          <a:p>
            <a:r>
              <a:rPr lang="en-US" dirty="0"/>
              <a:t>Bullet lines look like this</a:t>
            </a:r>
          </a:p>
          <a:p>
            <a:r>
              <a:rPr lang="en-US" dirty="0"/>
              <a:t>Bullet lines look like this</a:t>
            </a:r>
          </a:p>
          <a:p>
            <a:r>
              <a:rPr lang="en-US" dirty="0"/>
              <a:t>Bullet lines look like this</a:t>
            </a:r>
          </a:p>
          <a:p>
            <a:r>
              <a:rPr lang="en-US" dirty="0"/>
              <a:t>Bullet lines look like this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1E27680-C391-B34A-B94E-BACA2D570FE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Bullet lines look like this</a:t>
            </a:r>
          </a:p>
          <a:p>
            <a:r>
              <a:rPr lang="en-US" dirty="0"/>
              <a:t>Bullet lines look like this</a:t>
            </a:r>
          </a:p>
          <a:p>
            <a:r>
              <a:rPr lang="en-US" dirty="0"/>
              <a:t>Bullet lines look like this</a:t>
            </a:r>
          </a:p>
          <a:p>
            <a:r>
              <a:rPr lang="en-US" dirty="0"/>
              <a:t>Bullet lines look like this</a:t>
            </a:r>
          </a:p>
          <a:p>
            <a:r>
              <a:rPr lang="en-US" dirty="0"/>
              <a:t>Bullet lines look like this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78946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2D1B4-0BD8-6C48-BDF7-6320EE2D6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36B31DA-BE8F-4144-BC4D-750460B0C10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2018 Intapp, Inc. All Rights Reserved. Various trademarks held by their respective owners.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9EDD55-84BF-3846-AB06-9896BF19863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>
              <a:lnSpc>
                <a:spcPts val="1780"/>
              </a:lnSpc>
              <a:spcBef>
                <a:spcPts val="1300"/>
              </a:spcBef>
              <a:buClr>
                <a:schemeClr val="bg2"/>
              </a:buClr>
              <a:buSzPct val="60000"/>
            </a:pPr>
            <a:r>
              <a:rPr lang="en-US" spc="-50" dirty="0">
                <a:solidFill>
                  <a:srgbClr val="4F9DF5"/>
                </a:solidFill>
                <a:latin typeface="Barlow SemiBold"/>
                <a:cs typeface="Barlow SemiBold"/>
              </a:rPr>
              <a:t>Subhead looks like this</a:t>
            </a:r>
          </a:p>
          <a:p>
            <a:pPr>
              <a:lnSpc>
                <a:spcPts val="1780"/>
              </a:lnSpc>
              <a:spcBef>
                <a:spcPts val="1300"/>
              </a:spcBef>
              <a:buClr>
                <a:schemeClr val="bg2"/>
              </a:buClr>
              <a:buSzPct val="60000"/>
            </a:pPr>
            <a:r>
              <a:rPr lang="en-US" spc="-50" dirty="0"/>
              <a:t>Lorem ipsum dolor sit </a:t>
            </a:r>
            <a:r>
              <a:rPr lang="en-US" spc="-50" dirty="0" err="1"/>
              <a:t>amet</a:t>
            </a:r>
            <a:r>
              <a:rPr lang="en-US" spc="-50" dirty="0"/>
              <a:t>, </a:t>
            </a:r>
            <a:r>
              <a:rPr lang="en-US" spc="-50" dirty="0" err="1"/>
              <a:t>consectetur</a:t>
            </a:r>
            <a:r>
              <a:rPr lang="en-US" spc="-50" dirty="0"/>
              <a:t> </a:t>
            </a:r>
            <a:r>
              <a:rPr lang="en-US" spc="-50" dirty="0" err="1"/>
              <a:t>adipiscing</a:t>
            </a:r>
            <a:r>
              <a:rPr lang="en-US" spc="-50" dirty="0"/>
              <a:t> </a:t>
            </a:r>
            <a:r>
              <a:rPr lang="en-US" spc="-50" dirty="0" err="1"/>
              <a:t>elit</a:t>
            </a:r>
            <a:r>
              <a:rPr lang="en-US" spc="-50" dirty="0"/>
              <a:t>, </a:t>
            </a:r>
            <a:r>
              <a:rPr lang="en-US" spc="-50" dirty="0" err="1"/>
              <a:t>sed</a:t>
            </a:r>
            <a:r>
              <a:rPr lang="en-US" spc="-50" dirty="0"/>
              <a:t> do </a:t>
            </a:r>
            <a:r>
              <a:rPr lang="en-US" spc="-50" dirty="0" err="1"/>
              <a:t>eiusmod</a:t>
            </a:r>
            <a:r>
              <a:rPr lang="en-US" spc="-50" dirty="0"/>
              <a:t> </a:t>
            </a:r>
            <a:r>
              <a:rPr lang="en-US" spc="-50" dirty="0" err="1"/>
              <a:t>tempor</a:t>
            </a:r>
            <a:r>
              <a:rPr lang="en-US" spc="-50" dirty="0"/>
              <a:t> </a:t>
            </a:r>
            <a:r>
              <a:rPr lang="en-US" spc="-50" dirty="0" err="1"/>
              <a:t>incididunt</a:t>
            </a:r>
            <a:r>
              <a:rPr lang="en-US" spc="-50" dirty="0"/>
              <a:t> </a:t>
            </a:r>
            <a:r>
              <a:rPr lang="en-US" spc="-50" dirty="0" err="1"/>
              <a:t>ut</a:t>
            </a:r>
            <a:r>
              <a:rPr lang="en-US" spc="-50" dirty="0"/>
              <a:t> </a:t>
            </a:r>
            <a:r>
              <a:rPr lang="en-US" spc="-50" dirty="0" err="1"/>
              <a:t>labore</a:t>
            </a:r>
            <a:r>
              <a:rPr lang="en-US" spc="-50" dirty="0"/>
              <a:t> et </a:t>
            </a:r>
            <a:r>
              <a:rPr lang="en-US" spc="-50" dirty="0" err="1"/>
              <a:t>dolore</a:t>
            </a:r>
            <a:r>
              <a:rPr lang="en-US" spc="-50" dirty="0"/>
              <a:t> magna </a:t>
            </a:r>
            <a:r>
              <a:rPr lang="en-US" spc="-50" dirty="0" err="1"/>
              <a:t>aliqua</a:t>
            </a:r>
            <a:r>
              <a:rPr lang="en-US" spc="-50" dirty="0"/>
              <a:t>. </a:t>
            </a:r>
            <a:r>
              <a:rPr lang="en-US" spc="-50" dirty="0" err="1"/>
              <a:t>Ut</a:t>
            </a:r>
            <a:r>
              <a:rPr lang="en-US" spc="-50" dirty="0"/>
              <a:t> </a:t>
            </a:r>
            <a:r>
              <a:rPr lang="en-US" spc="-50" dirty="0" err="1"/>
              <a:t>enim</a:t>
            </a:r>
            <a:r>
              <a:rPr lang="en-US" spc="-50" dirty="0"/>
              <a:t> ad minim </a:t>
            </a:r>
            <a:r>
              <a:rPr lang="en-US" spc="-50" dirty="0" err="1"/>
              <a:t>veniam</a:t>
            </a:r>
            <a:r>
              <a:rPr lang="en-US" spc="-50" dirty="0"/>
              <a:t>, </a:t>
            </a:r>
            <a:r>
              <a:rPr lang="en-US" spc="-50" dirty="0" err="1"/>
              <a:t>quis</a:t>
            </a:r>
            <a:r>
              <a:rPr lang="en-US" spc="-50" dirty="0"/>
              <a:t> </a:t>
            </a:r>
            <a:r>
              <a:rPr lang="en-US" spc="-50" dirty="0" err="1"/>
              <a:t>nostrud</a:t>
            </a:r>
            <a:r>
              <a:rPr lang="en-US" spc="-50" dirty="0"/>
              <a:t> exercitation </a:t>
            </a:r>
            <a:r>
              <a:rPr lang="en-US" spc="-50" dirty="0" err="1"/>
              <a:t>ullamco</a:t>
            </a:r>
            <a:r>
              <a:rPr lang="en-US" spc="-50" dirty="0"/>
              <a:t> </a:t>
            </a:r>
            <a:r>
              <a:rPr lang="en-US" spc="-50" dirty="0" err="1"/>
              <a:t>laboris</a:t>
            </a:r>
            <a:r>
              <a:rPr lang="en-US" spc="-50" dirty="0"/>
              <a:t> nisi </a:t>
            </a:r>
            <a:r>
              <a:rPr lang="en-US" spc="-50" dirty="0" err="1"/>
              <a:t>ut</a:t>
            </a:r>
            <a:r>
              <a:rPr lang="en-US" spc="-50" dirty="0"/>
              <a:t> </a:t>
            </a:r>
            <a:r>
              <a:rPr lang="en-US" spc="-50" dirty="0" err="1"/>
              <a:t>aliquip</a:t>
            </a:r>
            <a:r>
              <a:rPr lang="en-US" spc="-50" dirty="0"/>
              <a:t> ex </a:t>
            </a:r>
            <a:r>
              <a:rPr lang="en-US" spc="-50" dirty="0" err="1"/>
              <a:t>ea</a:t>
            </a:r>
            <a:r>
              <a:rPr lang="en-US" spc="-50" dirty="0"/>
              <a:t> </a:t>
            </a:r>
            <a:r>
              <a:rPr lang="en-US" spc="-50" dirty="0" err="1"/>
              <a:t>commodo</a:t>
            </a:r>
            <a:r>
              <a:rPr lang="en-US" spc="-50" dirty="0"/>
              <a:t> </a:t>
            </a:r>
            <a:r>
              <a:rPr lang="en-US" spc="-50" dirty="0" err="1"/>
              <a:t>consequat</a:t>
            </a:r>
            <a:r>
              <a:rPr lang="en-US" spc="-50" dirty="0"/>
              <a:t>. </a:t>
            </a:r>
            <a:r>
              <a:rPr lang="en-US" spc="-50" dirty="0" err="1"/>
              <a:t>Duis</a:t>
            </a:r>
            <a:r>
              <a:rPr lang="en-US" spc="-50" dirty="0"/>
              <a:t> </a:t>
            </a:r>
            <a:r>
              <a:rPr lang="en-US" spc="-50" dirty="0" err="1"/>
              <a:t>aute</a:t>
            </a:r>
            <a:r>
              <a:rPr lang="en-US" spc="-50" dirty="0"/>
              <a:t> </a:t>
            </a:r>
            <a:r>
              <a:rPr lang="en-US" spc="-50" dirty="0" err="1"/>
              <a:t>irure</a:t>
            </a:r>
            <a:r>
              <a:rPr lang="en-US" spc="-50" dirty="0"/>
              <a:t> dolor in </a:t>
            </a:r>
            <a:r>
              <a:rPr lang="en-US" spc="-50" dirty="0" err="1"/>
              <a:t>reprehenderit</a:t>
            </a:r>
            <a:r>
              <a:rPr lang="en-US" spc="-50" dirty="0"/>
              <a:t> in </a:t>
            </a:r>
            <a:r>
              <a:rPr lang="en-US" spc="-50" dirty="0" err="1"/>
              <a:t>voluptate</a:t>
            </a:r>
            <a:r>
              <a:rPr lang="en-US" spc="-50" dirty="0"/>
              <a:t> </a:t>
            </a:r>
            <a:r>
              <a:rPr lang="en-US" spc="-50" dirty="0" err="1"/>
              <a:t>velit</a:t>
            </a:r>
            <a:r>
              <a:rPr lang="en-US" spc="-50" dirty="0"/>
              <a:t> </a:t>
            </a:r>
            <a:r>
              <a:rPr lang="en-US" spc="-50" dirty="0" err="1"/>
              <a:t>esse</a:t>
            </a:r>
            <a:r>
              <a:rPr lang="en-US" spc="-50" dirty="0"/>
              <a:t> </a:t>
            </a:r>
            <a:r>
              <a:rPr lang="en-US" spc="-50" dirty="0" err="1"/>
              <a:t>cillum</a:t>
            </a:r>
            <a:r>
              <a:rPr lang="en-US" spc="-50" dirty="0"/>
              <a:t> </a:t>
            </a:r>
            <a:r>
              <a:rPr lang="en-US" spc="-50" dirty="0" err="1"/>
              <a:t>dolore</a:t>
            </a:r>
            <a:r>
              <a:rPr lang="en-US" spc="-50" dirty="0"/>
              <a:t> </a:t>
            </a:r>
            <a:r>
              <a:rPr lang="en-US" spc="-50" dirty="0" err="1"/>
              <a:t>eu</a:t>
            </a:r>
            <a:r>
              <a:rPr lang="en-US" spc="-50" dirty="0"/>
              <a:t> </a:t>
            </a:r>
            <a:r>
              <a:rPr lang="en-US" spc="-50" dirty="0" err="1"/>
              <a:t>fugiat</a:t>
            </a:r>
            <a:r>
              <a:rPr lang="en-US" spc="-50" dirty="0"/>
              <a:t> </a:t>
            </a:r>
            <a:r>
              <a:rPr lang="en-US" spc="-50" dirty="0" err="1"/>
              <a:t>nulla</a:t>
            </a:r>
            <a:r>
              <a:rPr lang="en-US" spc="-50" dirty="0"/>
              <a:t> </a:t>
            </a:r>
            <a:r>
              <a:rPr lang="en-US" spc="-50" dirty="0" err="1"/>
              <a:t>pariatur</a:t>
            </a:r>
            <a:r>
              <a:rPr lang="en-US" spc="-50" dirty="0"/>
              <a:t>.</a:t>
            </a:r>
          </a:p>
          <a:p>
            <a:pPr>
              <a:lnSpc>
                <a:spcPts val="1780"/>
              </a:lnSpc>
              <a:spcBef>
                <a:spcPts val="1300"/>
              </a:spcBef>
              <a:buClr>
                <a:schemeClr val="bg2"/>
              </a:buClr>
              <a:buSzPct val="60000"/>
            </a:pPr>
            <a:r>
              <a:rPr lang="en-US" spc="-50" dirty="0" err="1"/>
              <a:t>Ut</a:t>
            </a:r>
            <a:r>
              <a:rPr lang="en-US" spc="-50" dirty="0"/>
              <a:t> </a:t>
            </a:r>
            <a:r>
              <a:rPr lang="en-US" spc="-50" dirty="0" err="1"/>
              <a:t>enim</a:t>
            </a:r>
            <a:r>
              <a:rPr lang="en-US" spc="-50" dirty="0"/>
              <a:t> ad minim </a:t>
            </a:r>
            <a:r>
              <a:rPr lang="en-US" spc="-50" dirty="0" err="1"/>
              <a:t>veniam</a:t>
            </a:r>
            <a:r>
              <a:rPr lang="en-US" spc="-50" dirty="0"/>
              <a:t>, </a:t>
            </a:r>
            <a:r>
              <a:rPr lang="en-US" spc="-50" dirty="0" err="1"/>
              <a:t>quis</a:t>
            </a:r>
            <a:r>
              <a:rPr lang="en-US" spc="-50" dirty="0"/>
              <a:t> </a:t>
            </a:r>
            <a:r>
              <a:rPr lang="en-US" spc="-50" dirty="0" err="1"/>
              <a:t>nostrud</a:t>
            </a:r>
            <a:r>
              <a:rPr lang="en-US" spc="-50" dirty="0"/>
              <a:t> exercitation </a:t>
            </a:r>
            <a:r>
              <a:rPr lang="en-US" spc="-50" dirty="0" err="1"/>
              <a:t>ullamco</a:t>
            </a:r>
            <a:r>
              <a:rPr lang="en-US" spc="-50" dirty="0"/>
              <a:t> </a:t>
            </a:r>
            <a:r>
              <a:rPr lang="en-US" spc="-50" dirty="0" err="1"/>
              <a:t>laboris</a:t>
            </a:r>
            <a:r>
              <a:rPr lang="en-US" spc="-50" dirty="0"/>
              <a:t> nisi </a:t>
            </a:r>
            <a:r>
              <a:rPr lang="en-US" spc="-50" dirty="0" err="1"/>
              <a:t>ut</a:t>
            </a:r>
            <a:r>
              <a:rPr lang="en-US" spc="-50" dirty="0"/>
              <a:t> </a:t>
            </a:r>
            <a:r>
              <a:rPr lang="en-US" spc="-50" dirty="0" err="1"/>
              <a:t>aliquip</a:t>
            </a:r>
            <a:r>
              <a:rPr lang="en-US" spc="-50" dirty="0"/>
              <a:t> ex </a:t>
            </a:r>
            <a:r>
              <a:rPr lang="en-US" spc="-50" dirty="0" err="1"/>
              <a:t>ea</a:t>
            </a:r>
            <a:r>
              <a:rPr lang="en-US" spc="-50" dirty="0"/>
              <a:t> </a:t>
            </a:r>
            <a:r>
              <a:rPr lang="en-US" spc="-50" dirty="0" err="1"/>
              <a:t>commodo</a:t>
            </a:r>
            <a:r>
              <a:rPr lang="en-US" spc="-50" dirty="0"/>
              <a:t> </a:t>
            </a:r>
            <a:r>
              <a:rPr lang="en-US" spc="-50" dirty="0" err="1"/>
              <a:t>consequat</a:t>
            </a:r>
            <a:r>
              <a:rPr lang="en-US" spc="-50" dirty="0"/>
              <a:t>. </a:t>
            </a:r>
            <a:r>
              <a:rPr lang="en-US" spc="-50" dirty="0" err="1"/>
              <a:t>Duis</a:t>
            </a:r>
            <a:r>
              <a:rPr lang="en-US" spc="-50" dirty="0"/>
              <a:t> </a:t>
            </a:r>
            <a:r>
              <a:rPr lang="en-US" spc="-50" dirty="0" err="1"/>
              <a:t>aute</a:t>
            </a:r>
            <a:r>
              <a:rPr lang="en-US" spc="-50" dirty="0"/>
              <a:t> </a:t>
            </a:r>
            <a:r>
              <a:rPr lang="en-US" spc="-50" dirty="0" err="1"/>
              <a:t>irure</a:t>
            </a:r>
            <a:r>
              <a:rPr lang="en-US" spc="-50" dirty="0"/>
              <a:t> dolor in </a:t>
            </a:r>
            <a:r>
              <a:rPr lang="en-US" spc="-50" dirty="0" err="1"/>
              <a:t>reprehenderit</a:t>
            </a:r>
            <a:r>
              <a:rPr lang="en-US" spc="-50" dirty="0"/>
              <a:t> in </a:t>
            </a:r>
            <a:r>
              <a:rPr lang="en-US" spc="-50" dirty="0" err="1"/>
              <a:t>voluptate</a:t>
            </a:r>
            <a:r>
              <a:rPr lang="en-US" spc="-50" dirty="0"/>
              <a:t> </a:t>
            </a:r>
            <a:r>
              <a:rPr lang="en-US" spc="-50" dirty="0" err="1"/>
              <a:t>velit</a:t>
            </a:r>
            <a:r>
              <a:rPr lang="en-US" spc="-50" dirty="0"/>
              <a:t> </a:t>
            </a:r>
            <a:r>
              <a:rPr lang="en-US" spc="-50" dirty="0" err="1"/>
              <a:t>esse</a:t>
            </a:r>
            <a:r>
              <a:rPr lang="en-US" spc="-50" dirty="0"/>
              <a:t> </a:t>
            </a:r>
            <a:r>
              <a:rPr lang="en-US" spc="-50" dirty="0" err="1"/>
              <a:t>cillum</a:t>
            </a:r>
            <a:r>
              <a:rPr lang="en-US" spc="-50" dirty="0"/>
              <a:t> </a:t>
            </a:r>
            <a:r>
              <a:rPr lang="en-US" spc="-50" dirty="0" err="1"/>
              <a:t>dolore</a:t>
            </a:r>
            <a:r>
              <a:rPr lang="en-US" spc="-50" dirty="0"/>
              <a:t> </a:t>
            </a:r>
            <a:r>
              <a:rPr lang="en-US" spc="-50" dirty="0" err="1"/>
              <a:t>eu</a:t>
            </a:r>
            <a:r>
              <a:rPr lang="en-US" spc="-50" dirty="0"/>
              <a:t> </a:t>
            </a:r>
            <a:r>
              <a:rPr lang="en-US" spc="-50" dirty="0" err="1"/>
              <a:t>fugiat</a:t>
            </a:r>
            <a:r>
              <a:rPr lang="en-US" spc="-50" dirty="0"/>
              <a:t> </a:t>
            </a:r>
            <a:r>
              <a:rPr lang="en-US" spc="-50" dirty="0" err="1"/>
              <a:t>nulla</a:t>
            </a:r>
            <a:r>
              <a:rPr lang="en-US" spc="-50" dirty="0"/>
              <a:t> </a:t>
            </a:r>
            <a:r>
              <a:rPr lang="en-US" spc="-50" dirty="0" err="1"/>
              <a:t>pariatur</a:t>
            </a:r>
            <a:r>
              <a:rPr lang="en-US" spc="-50" dirty="0"/>
              <a:t>.</a:t>
            </a:r>
            <a:endParaRPr lang="en-US" spc="-50" dirty="0">
              <a:solidFill>
                <a:srgbClr val="91A4B2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6631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E4CC2E4-84C8-394B-BA38-BCD00A1CE3C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2018 Intapp, Inc. All Rights Reserved. Various trademarks held by their respective owners.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E57464E-1AE1-C641-AE9F-5335F67D7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74013C-C87A-C948-AB1B-5954CC1D283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spcBef>
                <a:spcPts val="984"/>
              </a:spcBef>
              <a:buSzPct val="100000"/>
            </a:pPr>
            <a:r>
              <a:rPr lang="en-US" sz="2000" dirty="0"/>
              <a:t>Level 1 copy looks like this right here. Press enter  and tab for levels</a:t>
            </a:r>
          </a:p>
          <a:p>
            <a:pPr marL="803275" lvl="1" indent="-288925">
              <a:spcBef>
                <a:spcPts val="984"/>
              </a:spcBef>
              <a:buSzPct val="100000"/>
            </a:pPr>
            <a:r>
              <a:rPr lang="en-US" dirty="0">
                <a:latin typeface="Barlow Regular"/>
                <a:cs typeface="Barlow Regular"/>
              </a:rPr>
              <a:t>Level 2 copy looks like this right here</a:t>
            </a:r>
          </a:p>
          <a:p>
            <a:pPr lvl="2"/>
            <a:r>
              <a:rPr lang="en-US" sz="1600" dirty="0">
                <a:latin typeface="Barlow Regular"/>
                <a:cs typeface="Barlow Regular"/>
              </a:rPr>
              <a:t>Level 3 copy looks like this right here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54487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E1961B1-EE40-7546-8606-09A1771D161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2018 Intapp, Inc. All Rights Reserved. Various trademarks held by their respective owners.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410027-E63A-084A-8286-D61D253324B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Bullet lines look like this</a:t>
            </a:r>
          </a:p>
          <a:p>
            <a:r>
              <a:rPr lang="en-US" dirty="0"/>
              <a:t>Bullet lines look like this</a:t>
            </a:r>
          </a:p>
          <a:p>
            <a:r>
              <a:rPr lang="en-US" dirty="0"/>
              <a:t>Bullet lines look like this</a:t>
            </a:r>
          </a:p>
          <a:p>
            <a:r>
              <a:rPr lang="en-US" dirty="0"/>
              <a:t>Bullet lines look like this</a:t>
            </a:r>
          </a:p>
          <a:p>
            <a:r>
              <a:rPr lang="en-US" dirty="0"/>
              <a:t>Bullet lines look like this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3A10040-009B-0343-B71E-F04A1E8B4A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8671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3E96835-7A07-874C-A04B-F21D6137A36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2018 Intapp, Inc. All Rights Reserved. Various trademarks held by their respective owners.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6897C6-A826-904A-869F-C038DF6B457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Bullet lines look like this</a:t>
            </a:r>
          </a:p>
          <a:p>
            <a:r>
              <a:rPr lang="en-US" dirty="0"/>
              <a:t>Bullet lines look like this</a:t>
            </a:r>
          </a:p>
          <a:p>
            <a:r>
              <a:rPr lang="en-US" dirty="0"/>
              <a:t>Bullet lines look like this</a:t>
            </a:r>
          </a:p>
          <a:p>
            <a:r>
              <a:rPr lang="en-US" dirty="0"/>
              <a:t>Bullet lines look like this</a:t>
            </a:r>
          </a:p>
          <a:p>
            <a:r>
              <a:rPr lang="en-US" dirty="0"/>
              <a:t>Bullet lines look like this</a:t>
            </a:r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24A94C-4100-D44A-A852-5DB71DC9657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Bullet lines look like this</a:t>
            </a:r>
          </a:p>
          <a:p>
            <a:r>
              <a:rPr lang="en-US" dirty="0"/>
              <a:t>Bullet lines look like this</a:t>
            </a:r>
          </a:p>
          <a:p>
            <a:r>
              <a:rPr lang="en-US" dirty="0"/>
              <a:t>Bullet lines look like this</a:t>
            </a:r>
          </a:p>
          <a:p>
            <a:r>
              <a:rPr lang="en-US" dirty="0"/>
              <a:t>Bullet lines look like this</a:t>
            </a:r>
          </a:p>
          <a:p>
            <a:r>
              <a:rPr lang="en-US" dirty="0"/>
              <a:t>Bullet lines look like this</a:t>
            </a:r>
          </a:p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5E78EBF-7417-3C4B-A89A-232016796C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62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79B2A78-33DA-3946-A9E3-B3A2B03CE58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2018 Intapp, Inc. All Rights Reserved. Various trademarks held by their respective owners.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C228FCA-3E69-2049-BB15-0F63DF36FB7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0F97A9-B425-C249-BEDD-6A887CF191C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85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1_Blank slide">
  <a:themeElements>
    <a:clrScheme name="Intapp">
      <a:dk1>
        <a:sysClr val="windowText" lastClr="000000"/>
      </a:dk1>
      <a:lt1>
        <a:sysClr val="window" lastClr="FFFFFF"/>
      </a:lt1>
      <a:dk2>
        <a:srgbClr val="324655"/>
      </a:dk2>
      <a:lt2>
        <a:srgbClr val="4F9DF5"/>
      </a:lt2>
      <a:accent1>
        <a:srgbClr val="6D8690"/>
      </a:accent1>
      <a:accent2>
        <a:srgbClr val="D0D8DE"/>
      </a:accent2>
      <a:accent3>
        <a:srgbClr val="F2F4F7"/>
      </a:accent3>
      <a:accent4>
        <a:srgbClr val="2DD6B6"/>
      </a:accent4>
      <a:accent5>
        <a:srgbClr val="14CEDE"/>
      </a:accent5>
      <a:accent6>
        <a:srgbClr val="7182DE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ctr">
          <a:lnSpc>
            <a:spcPct val="80000"/>
          </a:lnSpc>
          <a:defRPr sz="1300" dirty="0">
            <a:solidFill>
              <a:schemeClr val="accent2"/>
            </a:solidFill>
            <a:latin typeface="Barlow" pitchFamily="2" charset="77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18097</TotalTime>
  <Words>508</Words>
  <Application>Microsoft Macintosh PowerPoint</Application>
  <PresentationFormat>On-screen Show (16:9)</PresentationFormat>
  <Paragraphs>50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3" baseType="lpstr">
      <vt:lpstr>Arial</vt:lpstr>
      <vt:lpstr>Barlow</vt:lpstr>
      <vt:lpstr>Barlow Bold</vt:lpstr>
      <vt:lpstr>Barlow Italic</vt:lpstr>
      <vt:lpstr>Barlow Light</vt:lpstr>
      <vt:lpstr>Barlow Regular</vt:lpstr>
      <vt:lpstr>Barlow SemiBold</vt:lpstr>
      <vt:lpstr>Calibri</vt:lpstr>
      <vt:lpstr>1_Blank slide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April Six</Company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Freelance</dc:creator>
  <cp:lastModifiedBy>Jennifer Richard</cp:lastModifiedBy>
  <cp:revision>1478</cp:revision>
  <dcterms:created xsi:type="dcterms:W3CDTF">2018-01-22T18:50:38Z</dcterms:created>
  <dcterms:modified xsi:type="dcterms:W3CDTF">2018-03-13T23:52:58Z</dcterms:modified>
</cp:coreProperties>
</file>